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9ef2e9884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e9689ccd8475b"/>
  </p:sldMasterIdLst>
  <p:sldIdLst>
    <p:sldId xmlns:r="http://schemas.openxmlformats.org/officeDocument/2006/relationships" id="256" r:id="R86e70941bbf84fe3"/>
    <p:sldId xmlns:r="http://schemas.openxmlformats.org/officeDocument/2006/relationships" id="257" r:id="Rca12626bf9724a49"/>
    <p:sldId xmlns:r="http://schemas.openxmlformats.org/officeDocument/2006/relationships" id="258" r:id="R7d97fbf91e804ea9"/>
    <p:sldId xmlns:r="http://schemas.openxmlformats.org/officeDocument/2006/relationships" id="259" r:id="R87e2708c3e7249f8"/>
    <p:sldId xmlns:r="http://schemas.openxmlformats.org/officeDocument/2006/relationships" id="260" r:id="R71e4c4d208d4411a"/>
    <p:sldId xmlns:r="http://schemas.openxmlformats.org/officeDocument/2006/relationships" id="261" r:id="Rb7c4dbdf47a84f6d"/>
    <p:sldId xmlns:r="http://schemas.openxmlformats.org/officeDocument/2006/relationships" id="262" r:id="R0ba31590e674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e9689ccd8475b" /><Relationship Type="http://schemas.openxmlformats.org/officeDocument/2006/relationships/slide" Target="/ppt/slides/slide1.xml" Id="R86e70941bbf84fe3" /><Relationship Type="http://schemas.openxmlformats.org/officeDocument/2006/relationships/slide" Target="/ppt/slides/slide2.xml" Id="Rca12626bf9724a49" /><Relationship Type="http://schemas.openxmlformats.org/officeDocument/2006/relationships/slide" Target="/ppt/slides/slide3.xml" Id="R7d97fbf91e804ea9" /><Relationship Type="http://schemas.openxmlformats.org/officeDocument/2006/relationships/slide" Target="/ppt/slides/slide4.xml" Id="R87e2708c3e7249f8" /><Relationship Type="http://schemas.openxmlformats.org/officeDocument/2006/relationships/slide" Target="/ppt/slides/slide5.xml" Id="R71e4c4d208d4411a" /><Relationship Type="http://schemas.openxmlformats.org/officeDocument/2006/relationships/slide" Target="/ppt/slides/slide6.xml" Id="Rb7c4dbdf47a84f6d" /><Relationship Type="http://schemas.openxmlformats.org/officeDocument/2006/relationships/slide" Target="/ppt/slides/slide7.xml" Id="R0ba31590e674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262022afd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52ef700f446b" /><Relationship Type="http://schemas.openxmlformats.org/officeDocument/2006/relationships/theme" Target="/ppt/slideMasters/theme/theme1.xml" Id="Rbc517e84142d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b52ef700f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bc2e3b85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53c248a3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a246ba6f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f457357b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dbd62154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588566a27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52f82018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20 166 776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