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a305ba5f8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a3345d941439f"/>
  </p:sldMasterIdLst>
  <p:sldIdLst>
    <p:sldId xmlns:r="http://schemas.openxmlformats.org/officeDocument/2006/relationships" id="256" r:id="Rc28641d5daea4166"/>
    <p:sldId xmlns:r="http://schemas.openxmlformats.org/officeDocument/2006/relationships" id="257" r:id="Rf504871f6eef4c13"/>
    <p:sldId xmlns:r="http://schemas.openxmlformats.org/officeDocument/2006/relationships" id="258" r:id="Rd183ef37730f4552"/>
    <p:sldId xmlns:r="http://schemas.openxmlformats.org/officeDocument/2006/relationships" id="259" r:id="R07c4787dc0f74ffe"/>
    <p:sldId xmlns:r="http://schemas.openxmlformats.org/officeDocument/2006/relationships" id="260" r:id="R1cd7e5ca87314840"/>
    <p:sldId xmlns:r="http://schemas.openxmlformats.org/officeDocument/2006/relationships" id="261" r:id="R5756f1ae888d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a3345d941439f" /><Relationship Type="http://schemas.openxmlformats.org/officeDocument/2006/relationships/slide" Target="/ppt/slides/slide1.xml" Id="Rc28641d5daea4166" /><Relationship Type="http://schemas.openxmlformats.org/officeDocument/2006/relationships/slide" Target="/ppt/slides/slide2.xml" Id="Rf504871f6eef4c13" /><Relationship Type="http://schemas.openxmlformats.org/officeDocument/2006/relationships/slide" Target="/ppt/slides/slide3.xml" Id="Rd183ef37730f4552" /><Relationship Type="http://schemas.openxmlformats.org/officeDocument/2006/relationships/slide" Target="/ppt/slides/slide4.xml" Id="R07c4787dc0f74ffe" /><Relationship Type="http://schemas.openxmlformats.org/officeDocument/2006/relationships/slide" Target="/ppt/slides/slide5.xml" Id="R1cd7e5ca87314840" /><Relationship Type="http://schemas.openxmlformats.org/officeDocument/2006/relationships/slide" Target="/ppt/slides/slide6.xml" Id="R5756f1ae888d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b9fd7f439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a0fc38c34281" /><Relationship Type="http://schemas.openxmlformats.org/officeDocument/2006/relationships/theme" Target="/ppt/slideMasters/theme/theme1.xml" Id="Rfb58dcc69f49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6a0fc38c3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c3cfb1988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ea7e60bc3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3fd097bc2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96c354895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8f3cd146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a2c21e623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Skogstad Eiendom, Skogstad Hotell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3561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