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80fc0d75fe46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7bc0a107564b9c"/>
  </p:sldMasterIdLst>
  <p:sldIdLst>
    <p:sldId xmlns:r="http://schemas.openxmlformats.org/officeDocument/2006/relationships" id="256" r:id="R9d258d87577b48c8"/>
    <p:sldId xmlns:r="http://schemas.openxmlformats.org/officeDocument/2006/relationships" id="257" r:id="R5704461a84d34b7c"/>
    <p:sldId xmlns:r="http://schemas.openxmlformats.org/officeDocument/2006/relationships" id="258" r:id="Rc08617b356764e24"/>
    <p:sldId xmlns:r="http://schemas.openxmlformats.org/officeDocument/2006/relationships" id="259" r:id="R798c82d593fe450e"/>
    <p:sldId xmlns:r="http://schemas.openxmlformats.org/officeDocument/2006/relationships" id="260" r:id="Rcd4e961c73dd4ce9"/>
    <p:sldId xmlns:r="http://schemas.openxmlformats.org/officeDocument/2006/relationships" id="261" r:id="Re0ea39d8ab81488b"/>
    <p:sldId xmlns:r="http://schemas.openxmlformats.org/officeDocument/2006/relationships" id="262" r:id="R8744aaebcc644a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bc0a107564b9c" /><Relationship Type="http://schemas.openxmlformats.org/officeDocument/2006/relationships/slide" Target="/ppt/slides/slide1.xml" Id="R9d258d87577b48c8" /><Relationship Type="http://schemas.openxmlformats.org/officeDocument/2006/relationships/slide" Target="/ppt/slides/slide2.xml" Id="R5704461a84d34b7c" /><Relationship Type="http://schemas.openxmlformats.org/officeDocument/2006/relationships/slide" Target="/ppt/slides/slide3.xml" Id="Rc08617b356764e24" /><Relationship Type="http://schemas.openxmlformats.org/officeDocument/2006/relationships/slide" Target="/ppt/slides/slide4.xml" Id="R798c82d593fe450e" /><Relationship Type="http://schemas.openxmlformats.org/officeDocument/2006/relationships/slide" Target="/ppt/slides/slide5.xml" Id="Rcd4e961c73dd4ce9" /><Relationship Type="http://schemas.openxmlformats.org/officeDocument/2006/relationships/slide" Target="/ppt/slides/slide6.xml" Id="Re0ea39d8ab81488b" /><Relationship Type="http://schemas.openxmlformats.org/officeDocument/2006/relationships/slide" Target="/ppt/slides/slide7.xml" Id="R8744aaebcc644a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2d4b6622543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ab9f56a9b4af0" /><Relationship Type="http://schemas.openxmlformats.org/officeDocument/2006/relationships/theme" Target="/ppt/slideMasters/theme/theme1.xml" Id="Rf1ac200cbd0347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ab9f56a9b4a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9bd08d39b44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7fc095f594d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88f3a4e67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48160c87c4d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f50fa93d943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186b3bbf44d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26024bd8247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HAUGESUND SILKETRYKK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HAUGESUND SILKETRYKK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5 241 587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1 779 303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HIPPODROMEN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Kvalamarka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60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post@haugesundsilketrykk.no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978 649 041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SILKETRYKK AS</a:t>
            </a:r>
          </a:p>
        </p:txBody>
      </p:sp>
    </p:spTree>
  </p:cSld>
  <p:clrMapOvr>
    <a:masterClrMapping xmlns:a="http://schemas.openxmlformats.org/drawingml/2006/main"/>
  </p:clrMapOvr>
</p:sld>
</file>