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999d3920d8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ef8e1646d4b06"/>
  </p:sldMasterIdLst>
  <p:sldIdLst>
    <p:sldId xmlns:r="http://schemas.openxmlformats.org/officeDocument/2006/relationships" id="256" r:id="Ra795b24db8d04d95"/>
    <p:sldId xmlns:r="http://schemas.openxmlformats.org/officeDocument/2006/relationships" id="257" r:id="R81aa91817e694fa2"/>
    <p:sldId xmlns:r="http://schemas.openxmlformats.org/officeDocument/2006/relationships" id="258" r:id="Rae47c017f0724938"/>
    <p:sldId xmlns:r="http://schemas.openxmlformats.org/officeDocument/2006/relationships" id="259" r:id="R22e29da3430a4be9"/>
    <p:sldId xmlns:r="http://schemas.openxmlformats.org/officeDocument/2006/relationships" id="260" r:id="R97df7f5e26384e1f"/>
    <p:sldId xmlns:r="http://schemas.openxmlformats.org/officeDocument/2006/relationships" id="261" r:id="Re08a25a4df874051"/>
    <p:sldId xmlns:r="http://schemas.openxmlformats.org/officeDocument/2006/relationships" id="262" r:id="R1db1a320478849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ef8e1646d4b06" /><Relationship Type="http://schemas.openxmlformats.org/officeDocument/2006/relationships/slide" Target="/ppt/slides/slide1.xml" Id="Ra795b24db8d04d95" /><Relationship Type="http://schemas.openxmlformats.org/officeDocument/2006/relationships/slide" Target="/ppt/slides/slide2.xml" Id="R81aa91817e694fa2" /><Relationship Type="http://schemas.openxmlformats.org/officeDocument/2006/relationships/slide" Target="/ppt/slides/slide3.xml" Id="Rae47c017f0724938" /><Relationship Type="http://schemas.openxmlformats.org/officeDocument/2006/relationships/slide" Target="/ppt/slides/slide4.xml" Id="R22e29da3430a4be9" /><Relationship Type="http://schemas.openxmlformats.org/officeDocument/2006/relationships/slide" Target="/ppt/slides/slide5.xml" Id="R97df7f5e26384e1f" /><Relationship Type="http://schemas.openxmlformats.org/officeDocument/2006/relationships/slide" Target="/ppt/slides/slide6.xml" Id="Re08a25a4df874051" /><Relationship Type="http://schemas.openxmlformats.org/officeDocument/2006/relationships/slide" Target="/ppt/slides/slide7.xml" Id="R1db1a320478849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b8331e58041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ab01ee55e400c" /><Relationship Type="http://schemas.openxmlformats.org/officeDocument/2006/relationships/theme" Target="/ppt/slideMasters/theme/theme1.xml" Id="Rd5e7a60eeaea42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ab01ee55e40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03020e34a43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6ddc9215144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f510eec9648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464c273143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7d0eccbd448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ad077d4994a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8ac4b385848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LUNDEN REGNSKAP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34 123 121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5 467 819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4 212 419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7 803 154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15 756 528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LUNDEN  –  72,0 %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M. E. N. INVEST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38150040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rolf@lundenregnskap.no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978 616 070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