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71824598bf42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af1f186e364a2e"/>
  </p:sldMasterIdLst>
  <p:sldIdLst>
    <p:sldId xmlns:r="http://schemas.openxmlformats.org/officeDocument/2006/relationships" id="256" r:id="R8e8e6c80a9ce403f"/>
    <p:sldId xmlns:r="http://schemas.openxmlformats.org/officeDocument/2006/relationships" id="257" r:id="R5f5d09ca62004691"/>
    <p:sldId xmlns:r="http://schemas.openxmlformats.org/officeDocument/2006/relationships" id="258" r:id="R543fc4e1a8684e39"/>
    <p:sldId xmlns:r="http://schemas.openxmlformats.org/officeDocument/2006/relationships" id="259" r:id="R7c1d2263390d417a"/>
    <p:sldId xmlns:r="http://schemas.openxmlformats.org/officeDocument/2006/relationships" id="260" r:id="Rb65c73d248874127"/>
    <p:sldId xmlns:r="http://schemas.openxmlformats.org/officeDocument/2006/relationships" id="261" r:id="Ra1b7b9c3a5a94f0e"/>
    <p:sldId xmlns:r="http://schemas.openxmlformats.org/officeDocument/2006/relationships" id="262" r:id="R7c10b5073d444d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f1f186e364a2e" /><Relationship Type="http://schemas.openxmlformats.org/officeDocument/2006/relationships/slide" Target="/ppt/slides/slide1.xml" Id="R8e8e6c80a9ce403f" /><Relationship Type="http://schemas.openxmlformats.org/officeDocument/2006/relationships/slide" Target="/ppt/slides/slide2.xml" Id="R5f5d09ca62004691" /><Relationship Type="http://schemas.openxmlformats.org/officeDocument/2006/relationships/slide" Target="/ppt/slides/slide3.xml" Id="R543fc4e1a8684e39" /><Relationship Type="http://schemas.openxmlformats.org/officeDocument/2006/relationships/slide" Target="/ppt/slides/slide4.xml" Id="R7c1d2263390d417a" /><Relationship Type="http://schemas.openxmlformats.org/officeDocument/2006/relationships/slide" Target="/ppt/slides/slide5.xml" Id="Rb65c73d248874127" /><Relationship Type="http://schemas.openxmlformats.org/officeDocument/2006/relationships/slide" Target="/ppt/slides/slide6.xml" Id="Ra1b7b9c3a5a94f0e" /><Relationship Type="http://schemas.openxmlformats.org/officeDocument/2006/relationships/slide" Target="/ppt/slides/slide7.xml" Id="R7c10b5073d444d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84329277d41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e608098a649d6" /><Relationship Type="http://schemas.openxmlformats.org/officeDocument/2006/relationships/theme" Target="/ppt/slideMasters/theme/theme1.xml" Id="R1c9f8f6915da4f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be608098a649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d5d59194645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2f42ed1a54e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13c1cb13d49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a19dda04a4f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64bbcbe0c42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e62fea3f34e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230b928514a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SOLSTRÅLEN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SOLSTRÅLEN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−757 997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3 662 069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88 834 433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91 556 573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BERGGRAF BJARMANN  –  59,1 %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UNNI BERGGRAF BJARMANN  –  40,9 %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hakon.solvei@viewgroup.no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977 499 526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SOLSTRÅLEN AS</a:t>
            </a:r>
          </a:p>
        </p:txBody>
      </p:sp>
    </p:spTree>
  </p:cSld>
  <p:clrMapOvr>
    <a:masterClrMapping xmlns:a="http://schemas.openxmlformats.org/drawingml/2006/main"/>
  </p:clrMapOvr>
</p:sld>
</file>