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ec8b3b646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2624f59b94816"/>
  </p:sldMasterIdLst>
  <p:sldIdLst>
    <p:sldId xmlns:r="http://schemas.openxmlformats.org/officeDocument/2006/relationships" id="256" r:id="R0c11ac0e55a04e4a"/>
    <p:sldId xmlns:r="http://schemas.openxmlformats.org/officeDocument/2006/relationships" id="257" r:id="R65d5dcbdce49419c"/>
    <p:sldId xmlns:r="http://schemas.openxmlformats.org/officeDocument/2006/relationships" id="258" r:id="R1ee11f84d79e400e"/>
    <p:sldId xmlns:r="http://schemas.openxmlformats.org/officeDocument/2006/relationships" id="259" r:id="R2708a63acc744248"/>
    <p:sldId xmlns:r="http://schemas.openxmlformats.org/officeDocument/2006/relationships" id="260" r:id="R8cdf29de505e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2624f59b94816" /><Relationship Type="http://schemas.openxmlformats.org/officeDocument/2006/relationships/slide" Target="/ppt/slides/slide1.xml" Id="R0c11ac0e55a04e4a" /><Relationship Type="http://schemas.openxmlformats.org/officeDocument/2006/relationships/slide" Target="/ppt/slides/slide2.xml" Id="R65d5dcbdce49419c" /><Relationship Type="http://schemas.openxmlformats.org/officeDocument/2006/relationships/slide" Target="/ppt/slides/slide3.xml" Id="R1ee11f84d79e400e" /><Relationship Type="http://schemas.openxmlformats.org/officeDocument/2006/relationships/slide" Target="/ppt/slides/slide4.xml" Id="R2708a63acc744248" /><Relationship Type="http://schemas.openxmlformats.org/officeDocument/2006/relationships/slide" Target="/ppt/slides/slide5.xml" Id="R8cdf29de505e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2de1c85bf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fbd67f094437" /><Relationship Type="http://schemas.openxmlformats.org/officeDocument/2006/relationships/theme" Target="/ppt/slideMasters/theme/theme1.xml" Id="R5641a4f1aa5f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5fbd67f09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936e262c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2c599643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eba7f051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5d2563af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c5843573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