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8e38f1e38449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d493bc6de8448d"/>
  </p:sldMasterIdLst>
  <p:sldIdLst>
    <p:sldId xmlns:r="http://schemas.openxmlformats.org/officeDocument/2006/relationships" id="256" r:id="R0e325dfd4d214dc6"/>
    <p:sldId xmlns:r="http://schemas.openxmlformats.org/officeDocument/2006/relationships" id="257" r:id="R231bbe00c9c7485c"/>
    <p:sldId xmlns:r="http://schemas.openxmlformats.org/officeDocument/2006/relationships" id="258" r:id="R494f06000f1949ae"/>
    <p:sldId xmlns:r="http://schemas.openxmlformats.org/officeDocument/2006/relationships" id="259" r:id="R3463613966a64c04"/>
    <p:sldId xmlns:r="http://schemas.openxmlformats.org/officeDocument/2006/relationships" id="260" r:id="R5cdab833d7f14a33"/>
    <p:sldId xmlns:r="http://schemas.openxmlformats.org/officeDocument/2006/relationships" id="261" r:id="R7834fcd41cd54911"/>
    <p:sldId xmlns:r="http://schemas.openxmlformats.org/officeDocument/2006/relationships" id="262" r:id="Rac404f9e201842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493bc6de8448d" /><Relationship Type="http://schemas.openxmlformats.org/officeDocument/2006/relationships/slide" Target="/ppt/slides/slide1.xml" Id="R0e325dfd4d214dc6" /><Relationship Type="http://schemas.openxmlformats.org/officeDocument/2006/relationships/slide" Target="/ppt/slides/slide2.xml" Id="R231bbe00c9c7485c" /><Relationship Type="http://schemas.openxmlformats.org/officeDocument/2006/relationships/slide" Target="/ppt/slides/slide3.xml" Id="R494f06000f1949ae" /><Relationship Type="http://schemas.openxmlformats.org/officeDocument/2006/relationships/slide" Target="/ppt/slides/slide4.xml" Id="R3463613966a64c04" /><Relationship Type="http://schemas.openxmlformats.org/officeDocument/2006/relationships/slide" Target="/ppt/slides/slide5.xml" Id="R5cdab833d7f14a33" /><Relationship Type="http://schemas.openxmlformats.org/officeDocument/2006/relationships/slide" Target="/ppt/slides/slide6.xml" Id="R7834fcd41cd54911" /><Relationship Type="http://schemas.openxmlformats.org/officeDocument/2006/relationships/slide" Target="/ppt/slides/slide7.xml" Id="Rac404f9e201842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778c9f02748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ca93640964d02" /><Relationship Type="http://schemas.openxmlformats.org/officeDocument/2006/relationships/theme" Target="/ppt/slideMasters/theme/theme1.xml" Id="R9f29e7400c66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ca93640964d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d30eac03947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55640f7ec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117f04c8d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c2ab8d74148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4f1ee8c55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a65a7cb714e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343af48b2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EROS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169 881 147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82 094 064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133 249 055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868 957 113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1 056 862 854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PME AS  –  50,5 %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JILL-MARI EGGESBØ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ANN EGGESBØ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PCR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FREEBLADE HOLDING AS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OEO HOLDING AS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Holmsildgata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08 82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977 390 176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EROS AS</a:t>
            </a:r>
          </a:p>
        </p:txBody>
      </p:sp>
    </p:spTree>
  </p:cSld>
  <p:clrMapOvr>
    <a:masterClrMapping xmlns:a="http://schemas.openxmlformats.org/drawingml/2006/main"/>
  </p:clrMapOvr>
</p:sld>
</file>