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83dd1f500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e2f0668ee41fd"/>
  </p:sldMasterIdLst>
  <p:sldIdLst>
    <p:sldId xmlns:r="http://schemas.openxmlformats.org/officeDocument/2006/relationships" id="256" r:id="R8612211f9bc94133"/>
    <p:sldId xmlns:r="http://schemas.openxmlformats.org/officeDocument/2006/relationships" id="257" r:id="Rfee0df9be6b244bf"/>
    <p:sldId xmlns:r="http://schemas.openxmlformats.org/officeDocument/2006/relationships" id="258" r:id="Rc68d90ce70f04e58"/>
    <p:sldId xmlns:r="http://schemas.openxmlformats.org/officeDocument/2006/relationships" id="259" r:id="Rfea0de68ea9c4b07"/>
    <p:sldId xmlns:r="http://schemas.openxmlformats.org/officeDocument/2006/relationships" id="260" r:id="R1b978e7c318c4e73"/>
    <p:sldId xmlns:r="http://schemas.openxmlformats.org/officeDocument/2006/relationships" id="261" r:id="Rdf5c877c929347e9"/>
    <p:sldId xmlns:r="http://schemas.openxmlformats.org/officeDocument/2006/relationships" id="262" r:id="Re1f25b1387a0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e2f0668ee41fd" /><Relationship Type="http://schemas.openxmlformats.org/officeDocument/2006/relationships/slide" Target="/ppt/slides/slide1.xml" Id="R8612211f9bc94133" /><Relationship Type="http://schemas.openxmlformats.org/officeDocument/2006/relationships/slide" Target="/ppt/slides/slide2.xml" Id="Rfee0df9be6b244bf" /><Relationship Type="http://schemas.openxmlformats.org/officeDocument/2006/relationships/slide" Target="/ppt/slides/slide3.xml" Id="Rc68d90ce70f04e58" /><Relationship Type="http://schemas.openxmlformats.org/officeDocument/2006/relationships/slide" Target="/ppt/slides/slide4.xml" Id="Rfea0de68ea9c4b07" /><Relationship Type="http://schemas.openxmlformats.org/officeDocument/2006/relationships/slide" Target="/ppt/slides/slide5.xml" Id="R1b978e7c318c4e73" /><Relationship Type="http://schemas.openxmlformats.org/officeDocument/2006/relationships/slide" Target="/ppt/slides/slide6.xml" Id="Rdf5c877c929347e9" /><Relationship Type="http://schemas.openxmlformats.org/officeDocument/2006/relationships/slide" Target="/ppt/slides/slide7.xml" Id="Re1f25b1387a0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49cd4cc33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7ec56f2a44b9a" /><Relationship Type="http://schemas.openxmlformats.org/officeDocument/2006/relationships/theme" Target="/ppt/slideMasters/theme/theme1.xml" Id="R6ddee55bdf02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7ec56f2a4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7d0697213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ab0700c4d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192fc8c5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7d804ebd2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590e7e82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677600d1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0fe638538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