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341d23512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5ae76781c14971"/>
  </p:sldMasterIdLst>
  <p:sldIdLst>
    <p:sldId xmlns:r="http://schemas.openxmlformats.org/officeDocument/2006/relationships" id="256" r:id="R9d9492d5c59c4887"/>
    <p:sldId xmlns:r="http://schemas.openxmlformats.org/officeDocument/2006/relationships" id="257" r:id="Rb6ce72c5e4b94406"/>
    <p:sldId xmlns:r="http://schemas.openxmlformats.org/officeDocument/2006/relationships" id="258" r:id="R82d4ff78c1be4378"/>
    <p:sldId xmlns:r="http://schemas.openxmlformats.org/officeDocument/2006/relationships" id="259" r:id="R1f0366613d22410e"/>
    <p:sldId xmlns:r="http://schemas.openxmlformats.org/officeDocument/2006/relationships" id="260" r:id="R554959c24e594ad7"/>
    <p:sldId xmlns:r="http://schemas.openxmlformats.org/officeDocument/2006/relationships" id="261" r:id="Rfe184fab5f7a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ae76781c14971" /><Relationship Type="http://schemas.openxmlformats.org/officeDocument/2006/relationships/slide" Target="/ppt/slides/slide1.xml" Id="R9d9492d5c59c4887" /><Relationship Type="http://schemas.openxmlformats.org/officeDocument/2006/relationships/slide" Target="/ppt/slides/slide2.xml" Id="Rb6ce72c5e4b94406" /><Relationship Type="http://schemas.openxmlformats.org/officeDocument/2006/relationships/slide" Target="/ppt/slides/slide3.xml" Id="R82d4ff78c1be4378" /><Relationship Type="http://schemas.openxmlformats.org/officeDocument/2006/relationships/slide" Target="/ppt/slides/slide4.xml" Id="R1f0366613d22410e" /><Relationship Type="http://schemas.openxmlformats.org/officeDocument/2006/relationships/slide" Target="/ppt/slides/slide5.xml" Id="R554959c24e594ad7" /><Relationship Type="http://schemas.openxmlformats.org/officeDocument/2006/relationships/slide" Target="/ppt/slides/slide6.xml" Id="Rfe184fab5f7a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b0d57a49c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d3130be54cfb" /><Relationship Type="http://schemas.openxmlformats.org/officeDocument/2006/relationships/theme" Target="/ppt/slideMasters/theme/theme1.xml" Id="Rdd7b438c1614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4d3130be54c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df19bafb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ba4516ce8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7f3c9edf4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0d6e1c3e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10dc35177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eed10f464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RØDE KORS' LEGAT FOR LOKALT HUMANITÆRT ARBEID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RØDE KORS' LEGAT FOR LOKALT HUMANITÆRT ARBEID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2 763 518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2 683 252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14 800 906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19 269 243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Småstrandgaten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27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977 157 293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