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5e2f10ddd3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ca616c15f48da"/>
  </p:sldMasterIdLst>
  <p:sldIdLst>
    <p:sldId xmlns:r="http://schemas.openxmlformats.org/officeDocument/2006/relationships" id="256" r:id="R151903bfb4c542f1"/>
    <p:sldId xmlns:r="http://schemas.openxmlformats.org/officeDocument/2006/relationships" id="257" r:id="Re3754ece50ad4046"/>
    <p:sldId xmlns:r="http://schemas.openxmlformats.org/officeDocument/2006/relationships" id="258" r:id="R8466986754a8436a"/>
    <p:sldId xmlns:r="http://schemas.openxmlformats.org/officeDocument/2006/relationships" id="259" r:id="Rffa864463a444cd2"/>
    <p:sldId xmlns:r="http://schemas.openxmlformats.org/officeDocument/2006/relationships" id="260" r:id="Raabee33f9a4846fd"/>
    <p:sldId xmlns:r="http://schemas.openxmlformats.org/officeDocument/2006/relationships" id="261" r:id="Rc06656f2f4824e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ca616c15f48da" /><Relationship Type="http://schemas.openxmlformats.org/officeDocument/2006/relationships/slide" Target="/ppt/slides/slide1.xml" Id="R151903bfb4c542f1" /><Relationship Type="http://schemas.openxmlformats.org/officeDocument/2006/relationships/slide" Target="/ppt/slides/slide2.xml" Id="Re3754ece50ad4046" /><Relationship Type="http://schemas.openxmlformats.org/officeDocument/2006/relationships/slide" Target="/ppt/slides/slide3.xml" Id="R8466986754a8436a" /><Relationship Type="http://schemas.openxmlformats.org/officeDocument/2006/relationships/slide" Target="/ppt/slides/slide4.xml" Id="Rffa864463a444cd2" /><Relationship Type="http://schemas.openxmlformats.org/officeDocument/2006/relationships/slide" Target="/ppt/slides/slide5.xml" Id="Raabee33f9a4846fd" /><Relationship Type="http://schemas.openxmlformats.org/officeDocument/2006/relationships/slide" Target="/ppt/slides/slide6.xml" Id="Rc06656f2f4824e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bda8b2077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e65ac5ad41b9" /><Relationship Type="http://schemas.openxmlformats.org/officeDocument/2006/relationships/theme" Target="/ppt/slideMasters/theme/theme1.xml" Id="R59cc6d51a16e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72e65ac5ad41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b46bbf88b4b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66401afe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4cdbf5adc4f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d690df027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6aee0fd6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c35bd77bd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GERDA MEYER NYQUIST GULDBRANDSON OG GERDT MEYER NYQUISTS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GERDA MEYER NYQUIST GULDBRANDSON OG GERDT MEYER NYQUISTS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GERDA MEYER NYQUIST GULDBRANDSON OG GERDT MEYER NYQUISTS LEGAT STI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GERDA MEYER NYQUIST GULDBRANDSON OG GERDT MEYER NYQUISTS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GERDA MEYER NYQUIST GULDBRANDSON OG GERDT MEYER NYQUISTS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GERDA MEYER NYQUIST GULDBRANDSON OG GERDT MEYER NYQUISTS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−3 205 448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−182 865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40 160 296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46 962 885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GERDA MEYER NYQUIST GULDBRANDSON OG GERDT MEYER NYQUISTS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Evy Greve, Årstadveien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22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ffff@formue.no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977 152 925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GERDA MEYER NYQUIST GULDBRANDSON OG GERDT MEYER NYQUISTS LEGAT STI</a:t>
            </a:r>
          </a:p>
        </p:txBody>
      </p:sp>
    </p:spTree>
  </p:cSld>
  <p:clrMapOvr>
    <a:masterClrMapping xmlns:a="http://schemas.openxmlformats.org/drawingml/2006/main"/>
  </p:clrMapOvr>
</p:sld>
</file>