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c67b68f4fd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c192341e0647bd"/>
  </p:sldMasterIdLst>
  <p:sldIdLst>
    <p:sldId xmlns:r="http://schemas.openxmlformats.org/officeDocument/2006/relationships" id="256" r:id="Rbc1443c4f41c4b57"/>
    <p:sldId xmlns:r="http://schemas.openxmlformats.org/officeDocument/2006/relationships" id="257" r:id="R9857a204371c40fc"/>
    <p:sldId xmlns:r="http://schemas.openxmlformats.org/officeDocument/2006/relationships" id="258" r:id="Ra1f9a3e148654ef2"/>
    <p:sldId xmlns:r="http://schemas.openxmlformats.org/officeDocument/2006/relationships" id="259" r:id="R6f7ed1111b914ee9"/>
    <p:sldId xmlns:r="http://schemas.openxmlformats.org/officeDocument/2006/relationships" id="260" r:id="Rfe4c2117adf64391"/>
    <p:sldId xmlns:r="http://schemas.openxmlformats.org/officeDocument/2006/relationships" id="261" r:id="Rba59f9d40beb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192341e0647bd" /><Relationship Type="http://schemas.openxmlformats.org/officeDocument/2006/relationships/slide" Target="/ppt/slides/slide1.xml" Id="Rbc1443c4f41c4b57" /><Relationship Type="http://schemas.openxmlformats.org/officeDocument/2006/relationships/slide" Target="/ppt/slides/slide2.xml" Id="R9857a204371c40fc" /><Relationship Type="http://schemas.openxmlformats.org/officeDocument/2006/relationships/slide" Target="/ppt/slides/slide3.xml" Id="Ra1f9a3e148654ef2" /><Relationship Type="http://schemas.openxmlformats.org/officeDocument/2006/relationships/slide" Target="/ppt/slides/slide4.xml" Id="R6f7ed1111b914ee9" /><Relationship Type="http://schemas.openxmlformats.org/officeDocument/2006/relationships/slide" Target="/ppt/slides/slide5.xml" Id="Rfe4c2117adf64391" /><Relationship Type="http://schemas.openxmlformats.org/officeDocument/2006/relationships/slide" Target="/ppt/slides/slide6.xml" Id="Rba59f9d40beb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cbe73663144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30840ec1444c5" /><Relationship Type="http://schemas.openxmlformats.org/officeDocument/2006/relationships/theme" Target="/ppt/slideMasters/theme/theme1.xml" Id="R005f634942ec43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30840ec14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31ac7f2334f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315b0aed9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b7ccc18f0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474a2082b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84c1ac7504c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19beacb07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 FR ARENTZ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 FR ARENTZ LEGAT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32 208 000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33 286 000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Den norske Turistforening, 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977 142 091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