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95a43ea34d40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13fadff4a34b41"/>
  </p:sldMasterIdLst>
  <p:sldIdLst>
    <p:sldId xmlns:r="http://schemas.openxmlformats.org/officeDocument/2006/relationships" id="256" r:id="Rc0a6dfabda83475c"/>
    <p:sldId xmlns:r="http://schemas.openxmlformats.org/officeDocument/2006/relationships" id="257" r:id="Rbb4e1635ecd9408a"/>
    <p:sldId xmlns:r="http://schemas.openxmlformats.org/officeDocument/2006/relationships" id="258" r:id="R00d6909f5efa431a"/>
    <p:sldId xmlns:r="http://schemas.openxmlformats.org/officeDocument/2006/relationships" id="259" r:id="Rf525478963b0449e"/>
    <p:sldId xmlns:r="http://schemas.openxmlformats.org/officeDocument/2006/relationships" id="260" r:id="Raa585845c42549d2"/>
    <p:sldId xmlns:r="http://schemas.openxmlformats.org/officeDocument/2006/relationships" id="261" r:id="Refc105831c0e4f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13fadff4a34b41" /><Relationship Type="http://schemas.openxmlformats.org/officeDocument/2006/relationships/slide" Target="/ppt/slides/slide1.xml" Id="Rc0a6dfabda83475c" /><Relationship Type="http://schemas.openxmlformats.org/officeDocument/2006/relationships/slide" Target="/ppt/slides/slide2.xml" Id="Rbb4e1635ecd9408a" /><Relationship Type="http://schemas.openxmlformats.org/officeDocument/2006/relationships/slide" Target="/ppt/slides/slide3.xml" Id="R00d6909f5efa431a" /><Relationship Type="http://schemas.openxmlformats.org/officeDocument/2006/relationships/slide" Target="/ppt/slides/slide4.xml" Id="Rf525478963b0449e" /><Relationship Type="http://schemas.openxmlformats.org/officeDocument/2006/relationships/slide" Target="/ppt/slides/slide5.xml" Id="Raa585845c42549d2" /><Relationship Type="http://schemas.openxmlformats.org/officeDocument/2006/relationships/slide" Target="/ppt/slides/slide6.xml" Id="Refc105831c0e4f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83f3993ccb47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3eb11ac714812" /><Relationship Type="http://schemas.openxmlformats.org/officeDocument/2006/relationships/theme" Target="/ppt/slideMasters/theme/theme1.xml" Id="R0474e8ea71784a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43eb11ac7148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32dfcb28f47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b2f8483e247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9f32f546948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0395934154d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96218f17c47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681b01f7340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KRONPRINSESSE MÄRTHAS KIRKE I STOCKHOLM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KRONPRINSESSE MÄRTHAS KIRKE I STOCKHOLM STI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340 271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2 712 404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4 987 404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Sjømannskirken - Norsk kirke i, utlandet, PB. 2007 Nordnes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5817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22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977 139 724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