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6bbfe0c70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8bd53eaf94a57"/>
  </p:sldMasterIdLst>
  <p:sldIdLst>
    <p:sldId xmlns:r="http://schemas.openxmlformats.org/officeDocument/2006/relationships" id="256" r:id="Rb0c96b49526f4898"/>
    <p:sldId xmlns:r="http://schemas.openxmlformats.org/officeDocument/2006/relationships" id="257" r:id="R1611a248ca764d64"/>
    <p:sldId xmlns:r="http://schemas.openxmlformats.org/officeDocument/2006/relationships" id="258" r:id="R1132c14765c24031"/>
    <p:sldId xmlns:r="http://schemas.openxmlformats.org/officeDocument/2006/relationships" id="259" r:id="Ra63b28523ba54dcc"/>
    <p:sldId xmlns:r="http://schemas.openxmlformats.org/officeDocument/2006/relationships" id="260" r:id="Rbf551e5ff7f54937"/>
    <p:sldId xmlns:r="http://schemas.openxmlformats.org/officeDocument/2006/relationships" id="261" r:id="Rab3ac51f5196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bd53eaf94a57" /><Relationship Type="http://schemas.openxmlformats.org/officeDocument/2006/relationships/slide" Target="/ppt/slides/slide1.xml" Id="Rb0c96b49526f4898" /><Relationship Type="http://schemas.openxmlformats.org/officeDocument/2006/relationships/slide" Target="/ppt/slides/slide2.xml" Id="R1611a248ca764d64" /><Relationship Type="http://schemas.openxmlformats.org/officeDocument/2006/relationships/slide" Target="/ppt/slides/slide3.xml" Id="R1132c14765c24031" /><Relationship Type="http://schemas.openxmlformats.org/officeDocument/2006/relationships/slide" Target="/ppt/slides/slide4.xml" Id="Ra63b28523ba54dcc" /><Relationship Type="http://schemas.openxmlformats.org/officeDocument/2006/relationships/slide" Target="/ppt/slides/slide5.xml" Id="Rbf551e5ff7f54937" /><Relationship Type="http://schemas.openxmlformats.org/officeDocument/2006/relationships/slide" Target="/ppt/slides/slide6.xml" Id="Rab3ac51f5196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0c847a9e2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f898010b4cd6" /><Relationship Type="http://schemas.openxmlformats.org/officeDocument/2006/relationships/theme" Target="/ppt/slideMasters/theme/theme1.xml" Id="R64bbe7fc902f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1f898010b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72c78b70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d39ed116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91d826ce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0a65b277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da3d781c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45d7d819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FRIE EVANGELISKE FORSAMLINGERS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FRIE EVANGELISKE FORSAMLINGERS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