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e23d01dea24473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8955822ac34053"/>
  </p:sldMasterIdLst>
  <p:sldIdLst>
    <p:sldId xmlns:r="http://schemas.openxmlformats.org/officeDocument/2006/relationships" id="256" r:id="R25e7737f960848cc"/>
    <p:sldId xmlns:r="http://schemas.openxmlformats.org/officeDocument/2006/relationships" id="257" r:id="Re03684ea9536444d"/>
    <p:sldId xmlns:r="http://schemas.openxmlformats.org/officeDocument/2006/relationships" id="258" r:id="Rb26821a8ef3d4fa4"/>
    <p:sldId xmlns:r="http://schemas.openxmlformats.org/officeDocument/2006/relationships" id="259" r:id="R838f418aaff24974"/>
    <p:sldId xmlns:r="http://schemas.openxmlformats.org/officeDocument/2006/relationships" id="260" r:id="R80480745ba9944e1"/>
    <p:sldId xmlns:r="http://schemas.openxmlformats.org/officeDocument/2006/relationships" id="261" r:id="R73a90f49f3db47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8955822ac34053" /><Relationship Type="http://schemas.openxmlformats.org/officeDocument/2006/relationships/slide" Target="/ppt/slides/slide1.xml" Id="R25e7737f960848cc" /><Relationship Type="http://schemas.openxmlformats.org/officeDocument/2006/relationships/slide" Target="/ppt/slides/slide2.xml" Id="Re03684ea9536444d" /><Relationship Type="http://schemas.openxmlformats.org/officeDocument/2006/relationships/slide" Target="/ppt/slides/slide3.xml" Id="Rb26821a8ef3d4fa4" /><Relationship Type="http://schemas.openxmlformats.org/officeDocument/2006/relationships/slide" Target="/ppt/slides/slide4.xml" Id="R838f418aaff24974" /><Relationship Type="http://schemas.openxmlformats.org/officeDocument/2006/relationships/slide" Target="/ppt/slides/slide5.xml" Id="R80480745ba9944e1" /><Relationship Type="http://schemas.openxmlformats.org/officeDocument/2006/relationships/slide" Target="/ppt/slides/slide6.xml" Id="R73a90f49f3db47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df702f358840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820440042f4c37" /><Relationship Type="http://schemas.openxmlformats.org/officeDocument/2006/relationships/theme" Target="/ppt/slideMasters/theme/theme1.xml" Id="R8de9606b1aa146e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4820440042f4c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3c1de7a404bd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d5a09dc42d45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24ca0e992044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e6b12cc43a40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4369cf74ad43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47bbb853d542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KONSUL MAGNUS BLIKSTADS STIPENDIEFOND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KONSUL MAGNUS BLIKSTADS STIPENDIEFOND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KONSUL MAGNUS BLIKSTADS STIPENDIEFOND STI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KONSUL MAGNUS BLIKSTADS STIPENDIEFOND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KONSUL MAGNUS BLIKSTADS STIPENDIEFOND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KONSUL MAGNUS BLIKSTADS STIPENDIEFOND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405 093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160 773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−97 232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6 319 002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6 434 694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KONSUL MAGNUS BLIKSTADS STIPENDIEFOND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Malmskriverveien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77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977 122 686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KONSUL MAGNUS BLIKSTADS STIPENDIEFOND STI</a:t>
            </a:r>
          </a:p>
        </p:txBody>
      </p:sp>
    </p:spTree>
  </p:cSld>
  <p:clrMapOvr>
    <a:masterClrMapping xmlns:a="http://schemas.openxmlformats.org/drawingml/2006/main"/>
  </p:clrMapOvr>
</p:sld>
</file>