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b873d9ec574a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23b2fa782f4c3c"/>
  </p:sldMasterIdLst>
  <p:sldIdLst>
    <p:sldId xmlns:r="http://schemas.openxmlformats.org/officeDocument/2006/relationships" id="256" r:id="R92452b0017b4485e"/>
    <p:sldId xmlns:r="http://schemas.openxmlformats.org/officeDocument/2006/relationships" id="257" r:id="R47098749223e482c"/>
    <p:sldId xmlns:r="http://schemas.openxmlformats.org/officeDocument/2006/relationships" id="258" r:id="R51de78b5f11f4ef1"/>
    <p:sldId xmlns:r="http://schemas.openxmlformats.org/officeDocument/2006/relationships" id="259" r:id="R080dafd2e93b412b"/>
    <p:sldId xmlns:r="http://schemas.openxmlformats.org/officeDocument/2006/relationships" id="260" r:id="Rca4e0432e4884032"/>
    <p:sldId xmlns:r="http://schemas.openxmlformats.org/officeDocument/2006/relationships" id="261" r:id="R1d62fad4189c47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23b2fa782f4c3c" /><Relationship Type="http://schemas.openxmlformats.org/officeDocument/2006/relationships/slide" Target="/ppt/slides/slide1.xml" Id="R92452b0017b4485e" /><Relationship Type="http://schemas.openxmlformats.org/officeDocument/2006/relationships/slide" Target="/ppt/slides/slide2.xml" Id="R47098749223e482c" /><Relationship Type="http://schemas.openxmlformats.org/officeDocument/2006/relationships/slide" Target="/ppt/slides/slide3.xml" Id="R51de78b5f11f4ef1" /><Relationship Type="http://schemas.openxmlformats.org/officeDocument/2006/relationships/slide" Target="/ppt/slides/slide4.xml" Id="R080dafd2e93b412b" /><Relationship Type="http://schemas.openxmlformats.org/officeDocument/2006/relationships/slide" Target="/ppt/slides/slide5.xml" Id="Rca4e0432e4884032" /><Relationship Type="http://schemas.openxmlformats.org/officeDocument/2006/relationships/slide" Target="/ppt/slides/slide6.xml" Id="R1d62fad4189c47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f3b6c196544e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c84ffeb29409e" /><Relationship Type="http://schemas.openxmlformats.org/officeDocument/2006/relationships/theme" Target="/ppt/slideMasters/theme/theme1.xml" Id="Rc0465e5d21044e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dc84ffeb2940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0a6ffc5d442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ba19233bc45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0b8b4991048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8e28a221146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6c56e48e243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f314b774243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FONDSFINANS UTDANNELSESFOND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FONDSFINANS UTDANNELSESFOND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FONDSFINANS UTDANNELSESFOND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FONDSFINANS UTDANNELSESFOND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FONDSFINANS UTDANNELSESFOND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FONDSFINANS UTDANNELSESFOND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2 565 329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743 226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772 078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39 009 106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39 009 107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FONDSFINANS UTDANNELSESFOND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v/Fondsfinans ASA, 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977 119 820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FONDSFINANS UTDANNELSESFOND STI</a:t>
            </a:r>
          </a:p>
        </p:txBody>
      </p:sp>
    </p:spTree>
  </p:cSld>
  <p:clrMapOvr>
    <a:masterClrMapping xmlns:a="http://schemas.openxmlformats.org/drawingml/2006/main"/>
  </p:clrMapOvr>
</p:sld>
</file>