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c192da661a43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154fbf173c42bf"/>
  </p:sldMasterIdLst>
  <p:sldIdLst>
    <p:sldId xmlns:r="http://schemas.openxmlformats.org/officeDocument/2006/relationships" id="256" r:id="R12c839ebc7754dde"/>
    <p:sldId xmlns:r="http://schemas.openxmlformats.org/officeDocument/2006/relationships" id="257" r:id="R9a6c0d9d0ab14721"/>
    <p:sldId xmlns:r="http://schemas.openxmlformats.org/officeDocument/2006/relationships" id="258" r:id="R623f76b44db94387"/>
    <p:sldId xmlns:r="http://schemas.openxmlformats.org/officeDocument/2006/relationships" id="259" r:id="Rf68e1463d8424ce8"/>
    <p:sldId xmlns:r="http://schemas.openxmlformats.org/officeDocument/2006/relationships" id="260" r:id="R6ef9f31022534e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54fbf173c42bf" /><Relationship Type="http://schemas.openxmlformats.org/officeDocument/2006/relationships/slide" Target="/ppt/slides/slide1.xml" Id="R12c839ebc7754dde" /><Relationship Type="http://schemas.openxmlformats.org/officeDocument/2006/relationships/slide" Target="/ppt/slides/slide2.xml" Id="R9a6c0d9d0ab14721" /><Relationship Type="http://schemas.openxmlformats.org/officeDocument/2006/relationships/slide" Target="/ppt/slides/slide3.xml" Id="R623f76b44db94387" /><Relationship Type="http://schemas.openxmlformats.org/officeDocument/2006/relationships/slide" Target="/ppt/slides/slide4.xml" Id="Rf68e1463d8424ce8" /><Relationship Type="http://schemas.openxmlformats.org/officeDocument/2006/relationships/slide" Target="/ppt/slides/slide5.xml" Id="R6ef9f31022534e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caab71b6a4b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e738ca62c4ab1" /><Relationship Type="http://schemas.openxmlformats.org/officeDocument/2006/relationships/theme" Target="/ppt/slideMasters/theme/theme1.xml" Id="R61ea48b2017d48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e738ca62c4a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206ad778b42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bd3f1d8c546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6749c13c142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6eabef6de42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3096e49ab48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EWICUM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EWICUM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