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4dbb2b642c45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5f4eff567e41b1"/>
  </p:sldMasterIdLst>
  <p:sldIdLst>
    <p:sldId xmlns:r="http://schemas.openxmlformats.org/officeDocument/2006/relationships" id="256" r:id="Rcf10bad67c9b49f4"/>
    <p:sldId xmlns:r="http://schemas.openxmlformats.org/officeDocument/2006/relationships" id="257" r:id="R3b972c7b97934422"/>
    <p:sldId xmlns:r="http://schemas.openxmlformats.org/officeDocument/2006/relationships" id="258" r:id="Rb815da5b44ef44df"/>
    <p:sldId xmlns:r="http://schemas.openxmlformats.org/officeDocument/2006/relationships" id="259" r:id="R76086a2a94494aa3"/>
    <p:sldId xmlns:r="http://schemas.openxmlformats.org/officeDocument/2006/relationships" id="260" r:id="R2ea000675fab41b1"/>
    <p:sldId xmlns:r="http://schemas.openxmlformats.org/officeDocument/2006/relationships" id="261" r:id="R5c1febaa34c1464e"/>
    <p:sldId xmlns:r="http://schemas.openxmlformats.org/officeDocument/2006/relationships" id="262" r:id="R5a734ec85e7748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f4eff567e41b1" /><Relationship Type="http://schemas.openxmlformats.org/officeDocument/2006/relationships/slide" Target="/ppt/slides/slide1.xml" Id="Rcf10bad67c9b49f4" /><Relationship Type="http://schemas.openxmlformats.org/officeDocument/2006/relationships/slide" Target="/ppt/slides/slide2.xml" Id="R3b972c7b97934422" /><Relationship Type="http://schemas.openxmlformats.org/officeDocument/2006/relationships/slide" Target="/ppt/slides/slide3.xml" Id="Rb815da5b44ef44df" /><Relationship Type="http://schemas.openxmlformats.org/officeDocument/2006/relationships/slide" Target="/ppt/slides/slide4.xml" Id="R76086a2a94494aa3" /><Relationship Type="http://schemas.openxmlformats.org/officeDocument/2006/relationships/slide" Target="/ppt/slides/slide5.xml" Id="R2ea000675fab41b1" /><Relationship Type="http://schemas.openxmlformats.org/officeDocument/2006/relationships/slide" Target="/ppt/slides/slide6.xml" Id="R5c1febaa34c1464e" /><Relationship Type="http://schemas.openxmlformats.org/officeDocument/2006/relationships/slide" Target="/ppt/slides/slide7.xml" Id="R5a734ec85e7748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cd3ababd442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3fac0f4ae4a6c" /><Relationship Type="http://schemas.openxmlformats.org/officeDocument/2006/relationships/theme" Target="/ppt/slideMasters/theme/theme1.xml" Id="R91828d6dd42a43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d3fac0f4ae4a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348e53328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a5d0b1f8845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cca2d5ecd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9b3001f9048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5313804b04d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061df15c049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e2e95a3a24f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M REGNSKAP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40 839 685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13 643 587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10 601 404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2 905 393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19 755 552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52846430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