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de5e8b4bb24a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8850a97b374edb"/>
  </p:sldMasterIdLst>
  <p:sldIdLst>
    <p:sldId xmlns:r="http://schemas.openxmlformats.org/officeDocument/2006/relationships" id="256" r:id="Re60cb21565c44a6b"/>
    <p:sldId xmlns:r="http://schemas.openxmlformats.org/officeDocument/2006/relationships" id="257" r:id="Ra9c8809f32d34092"/>
    <p:sldId xmlns:r="http://schemas.openxmlformats.org/officeDocument/2006/relationships" id="258" r:id="R8c16446adef24f58"/>
    <p:sldId xmlns:r="http://schemas.openxmlformats.org/officeDocument/2006/relationships" id="259" r:id="Rf405c0028b814d47"/>
    <p:sldId xmlns:r="http://schemas.openxmlformats.org/officeDocument/2006/relationships" id="260" r:id="R02642190d9b24cba"/>
    <p:sldId xmlns:r="http://schemas.openxmlformats.org/officeDocument/2006/relationships" id="261" r:id="R250f1e5695a24c19"/>
    <p:sldId xmlns:r="http://schemas.openxmlformats.org/officeDocument/2006/relationships" id="262" r:id="Rce2d23e03ded43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8850a97b374edb" /><Relationship Type="http://schemas.openxmlformats.org/officeDocument/2006/relationships/slide" Target="/ppt/slides/slide1.xml" Id="Re60cb21565c44a6b" /><Relationship Type="http://schemas.openxmlformats.org/officeDocument/2006/relationships/slide" Target="/ppt/slides/slide2.xml" Id="Ra9c8809f32d34092" /><Relationship Type="http://schemas.openxmlformats.org/officeDocument/2006/relationships/slide" Target="/ppt/slides/slide3.xml" Id="R8c16446adef24f58" /><Relationship Type="http://schemas.openxmlformats.org/officeDocument/2006/relationships/slide" Target="/ppt/slides/slide4.xml" Id="Rf405c0028b814d47" /><Relationship Type="http://schemas.openxmlformats.org/officeDocument/2006/relationships/slide" Target="/ppt/slides/slide5.xml" Id="R02642190d9b24cba" /><Relationship Type="http://schemas.openxmlformats.org/officeDocument/2006/relationships/slide" Target="/ppt/slides/slide6.xml" Id="R250f1e5695a24c19" /><Relationship Type="http://schemas.openxmlformats.org/officeDocument/2006/relationships/slide" Target="/ppt/slides/slide7.xml" Id="Rce2d23e03ded43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7502628b834d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b38375db04eeb" /><Relationship Type="http://schemas.openxmlformats.org/officeDocument/2006/relationships/theme" Target="/ppt/slideMasters/theme/theme1.xml" Id="R9b63429a8d424f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eb38375db04e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0cac21b6140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0a62142a94d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06f8fe48140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4acb3975e47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eeced2cf8148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c42b64d5f4d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756f24ab043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NORTEK ELEKTRO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NORTEK ELEKTRO AS ble etablert [år] og holder til i Åfjord.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39 422 357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2 016 903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1 646 837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9 937 725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16 705 802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RISSA KRAFTLAG SA  –  51,1 %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NORTEK ELEKTRO AS  –  12,8 %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RØMMA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ARNE LIE SØYSETH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BY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RAYMOND HALSAUNET  –  4,4 %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7170 Åfjord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53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post@nortek-elektro.no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www.nortek-elektro.no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977 076 153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NORTEK ELEKTRO AS</a:t>
            </a:r>
          </a:p>
        </p:txBody>
      </p:sp>
    </p:spTree>
  </p:cSld>
  <p:clrMapOvr>
    <a:masterClrMapping xmlns:a="http://schemas.openxmlformats.org/drawingml/2006/main"/>
  </p:clrMapOvr>
</p:sld>
</file>