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94b76557b1d468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826f805ebd747aa"/>
  </p:sldMasterIdLst>
  <p:sldIdLst>
    <p:sldId xmlns:r="http://schemas.openxmlformats.org/officeDocument/2006/relationships" id="256" r:id="R6a7e8c034b514d4c"/>
    <p:sldId xmlns:r="http://schemas.openxmlformats.org/officeDocument/2006/relationships" id="257" r:id="R78f64ce8e9c144f2"/>
    <p:sldId xmlns:r="http://schemas.openxmlformats.org/officeDocument/2006/relationships" id="258" r:id="Ra29bfd52d6f74cc9"/>
    <p:sldId xmlns:r="http://schemas.openxmlformats.org/officeDocument/2006/relationships" id="259" r:id="R525285987be844e2"/>
    <p:sldId xmlns:r="http://schemas.openxmlformats.org/officeDocument/2006/relationships" id="260" r:id="Rd3b3023769ab453b"/>
    <p:sldId xmlns:r="http://schemas.openxmlformats.org/officeDocument/2006/relationships" id="261" r:id="R518897714487422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826f805ebd747aa" /><Relationship Type="http://schemas.openxmlformats.org/officeDocument/2006/relationships/slide" Target="/ppt/slides/slide1.xml" Id="R6a7e8c034b514d4c" /><Relationship Type="http://schemas.openxmlformats.org/officeDocument/2006/relationships/slide" Target="/ppt/slides/slide2.xml" Id="R78f64ce8e9c144f2" /><Relationship Type="http://schemas.openxmlformats.org/officeDocument/2006/relationships/slide" Target="/ppt/slides/slide3.xml" Id="Ra29bfd52d6f74cc9" /><Relationship Type="http://schemas.openxmlformats.org/officeDocument/2006/relationships/slide" Target="/ppt/slides/slide4.xml" Id="R525285987be844e2" /><Relationship Type="http://schemas.openxmlformats.org/officeDocument/2006/relationships/slide" Target="/ppt/slides/slide5.xml" Id="Rd3b3023769ab453b" /><Relationship Type="http://schemas.openxmlformats.org/officeDocument/2006/relationships/slide" Target="/ppt/slides/slide6.xml" Id="R518897714487422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bd1bf8480a942a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9c14f63a214e96" /><Relationship Type="http://schemas.openxmlformats.org/officeDocument/2006/relationships/theme" Target="/ppt/slideMasters/theme/theme1.xml" Id="Rfc0db5548d0d463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a9c14f63a214e9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70c4d67cb84ab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6ae9f50e86487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1717b5a809478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0d2c34055c4ee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a5b60d9efe4d9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ea1c3350ed418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GAMMA GROUP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GAMMA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GAMMA GROUP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GAMMA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GAMMA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GAMMA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GUDESEN OLAV GUDE  –  48,5 %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OTTERSTAD ALF BORGE  –  48,5 %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NÆSS THOR-ERIK HALLEN  –  3,0 %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GAMMA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977 075 238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GAMMA GROUP AS</a:t>
            </a:r>
          </a:p>
        </p:txBody>
      </p:sp>
    </p:spTree>
  </p:cSld>
  <p:clrMapOvr>
    <a:masterClrMapping xmlns:a="http://schemas.openxmlformats.org/drawingml/2006/main"/>
  </p:clrMapOvr>
</p:sld>
</file>