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a52f237006d44d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a46acddbf744497"/>
  </p:sldMasterIdLst>
  <p:sldIdLst>
    <p:sldId xmlns:r="http://schemas.openxmlformats.org/officeDocument/2006/relationships" id="256" r:id="R07a0923e88d34520"/>
    <p:sldId xmlns:r="http://schemas.openxmlformats.org/officeDocument/2006/relationships" id="257" r:id="Rf14e76360b354295"/>
    <p:sldId xmlns:r="http://schemas.openxmlformats.org/officeDocument/2006/relationships" id="258" r:id="Rf077c226bcef4662"/>
    <p:sldId xmlns:r="http://schemas.openxmlformats.org/officeDocument/2006/relationships" id="259" r:id="R52bd9d2f84a04617"/>
    <p:sldId xmlns:r="http://schemas.openxmlformats.org/officeDocument/2006/relationships" id="260" r:id="Rd481390b98e9487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a46acddbf744497" /><Relationship Type="http://schemas.openxmlformats.org/officeDocument/2006/relationships/slide" Target="/ppt/slides/slide1.xml" Id="R07a0923e88d34520" /><Relationship Type="http://schemas.openxmlformats.org/officeDocument/2006/relationships/slide" Target="/ppt/slides/slide2.xml" Id="Rf14e76360b354295" /><Relationship Type="http://schemas.openxmlformats.org/officeDocument/2006/relationships/slide" Target="/ppt/slides/slide3.xml" Id="Rf077c226bcef4662" /><Relationship Type="http://schemas.openxmlformats.org/officeDocument/2006/relationships/slide" Target="/ppt/slides/slide4.xml" Id="R52bd9d2f84a04617" /><Relationship Type="http://schemas.openxmlformats.org/officeDocument/2006/relationships/slide" Target="/ppt/slides/slide5.xml" Id="Rd481390b98e9487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c084532f6e48b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23c3bad5504750" /><Relationship Type="http://schemas.openxmlformats.org/officeDocument/2006/relationships/theme" Target="/ppt/slideMasters/theme/theme1.xml" Id="R0da563baa4284c5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023c3bad55047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001a622fdf413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d534e1655642c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a982476fa034e0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950092f7e449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9186e4bae249b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DANSKE BANK A/S NUF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DANSKE BANK A/S NUF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Bryggetorget 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0250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www.danskebank.no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977 074 010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DANSKE BANK A/S NUF</a:t>
            </a:r>
          </a:p>
        </p:txBody>
      </p:sp>
    </p:spTree>
  </p:cSld>
  <p:clrMapOvr>
    <a:masterClrMapping xmlns:a="http://schemas.openxmlformats.org/drawingml/2006/main"/>
  </p:clrMapOvr>
</p:sld>
</file>