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21689ad4d647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6dc42d0ae94aa6"/>
  </p:sldMasterIdLst>
  <p:sldIdLst>
    <p:sldId xmlns:r="http://schemas.openxmlformats.org/officeDocument/2006/relationships" id="256" r:id="R93f1288594d941a1"/>
    <p:sldId xmlns:r="http://schemas.openxmlformats.org/officeDocument/2006/relationships" id="257" r:id="R57da351cdbef4f83"/>
    <p:sldId xmlns:r="http://schemas.openxmlformats.org/officeDocument/2006/relationships" id="258" r:id="R94b7c7dcf17a40c9"/>
    <p:sldId xmlns:r="http://schemas.openxmlformats.org/officeDocument/2006/relationships" id="259" r:id="R7cfeebee3d744ed2"/>
    <p:sldId xmlns:r="http://schemas.openxmlformats.org/officeDocument/2006/relationships" id="260" r:id="R5ce6732c5d3a4130"/>
    <p:sldId xmlns:r="http://schemas.openxmlformats.org/officeDocument/2006/relationships" id="261" r:id="Rf8189dfab0ed4561"/>
    <p:sldId xmlns:r="http://schemas.openxmlformats.org/officeDocument/2006/relationships" id="262" r:id="R193c0ac4f7844e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dc42d0ae94aa6" /><Relationship Type="http://schemas.openxmlformats.org/officeDocument/2006/relationships/slide" Target="/ppt/slides/slide1.xml" Id="R93f1288594d941a1" /><Relationship Type="http://schemas.openxmlformats.org/officeDocument/2006/relationships/slide" Target="/ppt/slides/slide2.xml" Id="R57da351cdbef4f83" /><Relationship Type="http://schemas.openxmlformats.org/officeDocument/2006/relationships/slide" Target="/ppt/slides/slide3.xml" Id="R94b7c7dcf17a40c9" /><Relationship Type="http://schemas.openxmlformats.org/officeDocument/2006/relationships/slide" Target="/ppt/slides/slide4.xml" Id="R7cfeebee3d744ed2" /><Relationship Type="http://schemas.openxmlformats.org/officeDocument/2006/relationships/slide" Target="/ppt/slides/slide5.xml" Id="R5ce6732c5d3a4130" /><Relationship Type="http://schemas.openxmlformats.org/officeDocument/2006/relationships/slide" Target="/ppt/slides/slide6.xml" Id="Rf8189dfab0ed4561" /><Relationship Type="http://schemas.openxmlformats.org/officeDocument/2006/relationships/slide" Target="/ppt/slides/slide7.xml" Id="R193c0ac4f7844e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45c6be6c84b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d5f7e55a84405" /><Relationship Type="http://schemas.openxmlformats.org/officeDocument/2006/relationships/theme" Target="/ppt/slideMasters/theme/theme1.xml" Id="R71c23850224d41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0d5f7e55a844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c5531854c45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cd2e85c1340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5f117e0ed41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bee08bd4d44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8f235307d43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7c10338db4e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f019c59f64d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REGNSKAPSKONTORET KARMØY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REGNSKAPSKONTORET KARMØY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3 852 614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590 518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190 518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1 474 341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LØST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KAVE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Vea Sjoarveg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92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post@regnskap-karmoy.no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regnskap-karmoy.no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977 065 585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