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e2891efc4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635dfc2fd4444"/>
  </p:sldMasterIdLst>
  <p:sldIdLst>
    <p:sldId xmlns:r="http://schemas.openxmlformats.org/officeDocument/2006/relationships" id="256" r:id="R39a830c571c54948"/>
    <p:sldId xmlns:r="http://schemas.openxmlformats.org/officeDocument/2006/relationships" id="257" r:id="Rd076b79c245c4220"/>
    <p:sldId xmlns:r="http://schemas.openxmlformats.org/officeDocument/2006/relationships" id="258" r:id="R3fcd309564724b7b"/>
    <p:sldId xmlns:r="http://schemas.openxmlformats.org/officeDocument/2006/relationships" id="259" r:id="R7ed1cef555f243d8"/>
    <p:sldId xmlns:r="http://schemas.openxmlformats.org/officeDocument/2006/relationships" id="260" r:id="R8d0eeed596184ada"/>
    <p:sldId xmlns:r="http://schemas.openxmlformats.org/officeDocument/2006/relationships" id="261" r:id="Ra31f8f1fed34491d"/>
    <p:sldId xmlns:r="http://schemas.openxmlformats.org/officeDocument/2006/relationships" id="262" r:id="R3ba968867f12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635dfc2fd4444" /><Relationship Type="http://schemas.openxmlformats.org/officeDocument/2006/relationships/slide" Target="/ppt/slides/slide1.xml" Id="R39a830c571c54948" /><Relationship Type="http://schemas.openxmlformats.org/officeDocument/2006/relationships/slide" Target="/ppt/slides/slide2.xml" Id="Rd076b79c245c4220" /><Relationship Type="http://schemas.openxmlformats.org/officeDocument/2006/relationships/slide" Target="/ppt/slides/slide3.xml" Id="R3fcd309564724b7b" /><Relationship Type="http://schemas.openxmlformats.org/officeDocument/2006/relationships/slide" Target="/ppt/slides/slide4.xml" Id="R7ed1cef555f243d8" /><Relationship Type="http://schemas.openxmlformats.org/officeDocument/2006/relationships/slide" Target="/ppt/slides/slide5.xml" Id="R8d0eeed596184ada" /><Relationship Type="http://schemas.openxmlformats.org/officeDocument/2006/relationships/slide" Target="/ppt/slides/slide6.xml" Id="Ra31f8f1fed34491d" /><Relationship Type="http://schemas.openxmlformats.org/officeDocument/2006/relationships/slide" Target="/ppt/slides/slide7.xml" Id="R3ba968867f12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9d8f59710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55664ee34ccb" /><Relationship Type="http://schemas.openxmlformats.org/officeDocument/2006/relationships/theme" Target="/ppt/slideMasters/theme/theme1.xml" Id="R4a83784b7f90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555664ee34c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8595f32146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0f39b7da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5ada537b8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f6f0e6790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a24ca393548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087a028cf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6d839643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−176 414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963 494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28 139 496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32 270 433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 MARGRETHE ULSTEIN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Madserud allé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INGUS AS</a:t>
            </a:r>
          </a:p>
        </p:txBody>
      </p:sp>
    </p:spTree>
  </p:cSld>
  <p:clrMapOvr>
    <a:masterClrMapping xmlns:a="http://schemas.openxmlformats.org/drawingml/2006/main"/>
  </p:clrMapOvr>
</p:sld>
</file>