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cc25b3bb6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b1f87f1ed4687"/>
  </p:sldMasterIdLst>
  <p:sldIdLst>
    <p:sldId xmlns:r="http://schemas.openxmlformats.org/officeDocument/2006/relationships" id="256" r:id="Raef0ffc6ebbc4fdf"/>
    <p:sldId xmlns:r="http://schemas.openxmlformats.org/officeDocument/2006/relationships" id="257" r:id="R661c716a9ca04018"/>
    <p:sldId xmlns:r="http://schemas.openxmlformats.org/officeDocument/2006/relationships" id="258" r:id="R631853e98eb74006"/>
    <p:sldId xmlns:r="http://schemas.openxmlformats.org/officeDocument/2006/relationships" id="259" r:id="Ra4b43da56f4047f2"/>
    <p:sldId xmlns:r="http://schemas.openxmlformats.org/officeDocument/2006/relationships" id="260" r:id="R9becfe3fdb444036"/>
    <p:sldId xmlns:r="http://schemas.openxmlformats.org/officeDocument/2006/relationships" id="261" r:id="R5eed66ff66604f14"/>
    <p:sldId xmlns:r="http://schemas.openxmlformats.org/officeDocument/2006/relationships" id="262" r:id="R2c1dc7e46858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b1f87f1ed4687" /><Relationship Type="http://schemas.openxmlformats.org/officeDocument/2006/relationships/slide" Target="/ppt/slides/slide1.xml" Id="Raef0ffc6ebbc4fdf" /><Relationship Type="http://schemas.openxmlformats.org/officeDocument/2006/relationships/slide" Target="/ppt/slides/slide2.xml" Id="R661c716a9ca04018" /><Relationship Type="http://schemas.openxmlformats.org/officeDocument/2006/relationships/slide" Target="/ppt/slides/slide3.xml" Id="R631853e98eb74006" /><Relationship Type="http://schemas.openxmlformats.org/officeDocument/2006/relationships/slide" Target="/ppt/slides/slide4.xml" Id="Ra4b43da56f4047f2" /><Relationship Type="http://schemas.openxmlformats.org/officeDocument/2006/relationships/slide" Target="/ppt/slides/slide5.xml" Id="R9becfe3fdb444036" /><Relationship Type="http://schemas.openxmlformats.org/officeDocument/2006/relationships/slide" Target="/ppt/slides/slide6.xml" Id="R5eed66ff66604f14" /><Relationship Type="http://schemas.openxmlformats.org/officeDocument/2006/relationships/slide" Target="/ppt/slides/slide7.xml" Id="R2c1dc7e46858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f02c45e0a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8f4f506a409b" /><Relationship Type="http://schemas.openxmlformats.org/officeDocument/2006/relationships/theme" Target="/ppt/slideMasters/theme/theme1.xml" Id="Re8492308e92e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c8f4f506a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c2fbf87a6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367889292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9c4ccfd94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f13fb86f2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d32108ab4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c4ddfd5a24a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65571e56641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