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dea15754754f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d16d769152446b"/>
  </p:sldMasterIdLst>
  <p:sldIdLst>
    <p:sldId xmlns:r="http://schemas.openxmlformats.org/officeDocument/2006/relationships" id="256" r:id="Rd6f7c07032954a23"/>
    <p:sldId xmlns:r="http://schemas.openxmlformats.org/officeDocument/2006/relationships" id="257" r:id="R3c9ef0b31e0644a0"/>
    <p:sldId xmlns:r="http://schemas.openxmlformats.org/officeDocument/2006/relationships" id="258" r:id="Rf56bb465335d4ab4"/>
    <p:sldId xmlns:r="http://schemas.openxmlformats.org/officeDocument/2006/relationships" id="259" r:id="R044f988ed0884b7d"/>
    <p:sldId xmlns:r="http://schemas.openxmlformats.org/officeDocument/2006/relationships" id="260" r:id="R0871d9f08dae483b"/>
    <p:sldId xmlns:r="http://schemas.openxmlformats.org/officeDocument/2006/relationships" id="261" r:id="Rdaacd56cf2c24571"/>
    <p:sldId xmlns:r="http://schemas.openxmlformats.org/officeDocument/2006/relationships" id="262" r:id="Rdd44735c55e140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d16d769152446b" /><Relationship Type="http://schemas.openxmlformats.org/officeDocument/2006/relationships/slide" Target="/ppt/slides/slide1.xml" Id="Rd6f7c07032954a23" /><Relationship Type="http://schemas.openxmlformats.org/officeDocument/2006/relationships/slide" Target="/ppt/slides/slide2.xml" Id="R3c9ef0b31e0644a0" /><Relationship Type="http://schemas.openxmlformats.org/officeDocument/2006/relationships/slide" Target="/ppt/slides/slide3.xml" Id="Rf56bb465335d4ab4" /><Relationship Type="http://schemas.openxmlformats.org/officeDocument/2006/relationships/slide" Target="/ppt/slides/slide4.xml" Id="R044f988ed0884b7d" /><Relationship Type="http://schemas.openxmlformats.org/officeDocument/2006/relationships/slide" Target="/ppt/slides/slide5.xml" Id="R0871d9f08dae483b" /><Relationship Type="http://schemas.openxmlformats.org/officeDocument/2006/relationships/slide" Target="/ppt/slides/slide6.xml" Id="Rdaacd56cf2c24571" /><Relationship Type="http://schemas.openxmlformats.org/officeDocument/2006/relationships/slide" Target="/ppt/slides/slide7.xml" Id="Rdd44735c55e140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ccab7b943b44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e995a726354fca" /><Relationship Type="http://schemas.openxmlformats.org/officeDocument/2006/relationships/theme" Target="/ppt/slideMasters/theme/theme1.xml" Id="Rd5a3ce9f439647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e995a726354f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7fedbacd5f49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4c2656c0f546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0861fff3bb44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f027eb62348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4fa31b547f4b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e8c1512cf643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d91b2f2df14f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 INVEST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65 179 500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63 619 338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79 491 276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422 414 693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423 009 903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OLE GLEDITSCH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Åsenvei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3215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46 72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post@gleditsch.no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977 054 095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BOG INVEST AS</a:t>
            </a:r>
          </a:p>
        </p:txBody>
      </p:sp>
    </p:spTree>
  </p:cSld>
  <p:clrMapOvr>
    <a:masterClrMapping xmlns:a="http://schemas.openxmlformats.org/drawingml/2006/main"/>
  </p:clrMapOvr>
</p:sld>
</file>