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fc6275532146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c3aeb480d14828"/>
  </p:sldMasterIdLst>
  <p:sldIdLst>
    <p:sldId xmlns:r="http://schemas.openxmlformats.org/officeDocument/2006/relationships" id="256" r:id="R72fe8cd816704af8"/>
    <p:sldId xmlns:r="http://schemas.openxmlformats.org/officeDocument/2006/relationships" id="257" r:id="R3e272af227794be1"/>
    <p:sldId xmlns:r="http://schemas.openxmlformats.org/officeDocument/2006/relationships" id="258" r:id="R408f2eb45f8e4e74"/>
    <p:sldId xmlns:r="http://schemas.openxmlformats.org/officeDocument/2006/relationships" id="259" r:id="R23cc49887b8a4ee3"/>
    <p:sldId xmlns:r="http://schemas.openxmlformats.org/officeDocument/2006/relationships" id="260" r:id="R208d43e870714b1c"/>
    <p:sldId xmlns:r="http://schemas.openxmlformats.org/officeDocument/2006/relationships" id="261" r:id="Re7d65a85ec104d41"/>
    <p:sldId xmlns:r="http://schemas.openxmlformats.org/officeDocument/2006/relationships" id="262" r:id="R2d27a3c08aa742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c3aeb480d14828" /><Relationship Type="http://schemas.openxmlformats.org/officeDocument/2006/relationships/slide" Target="/ppt/slides/slide1.xml" Id="R72fe8cd816704af8" /><Relationship Type="http://schemas.openxmlformats.org/officeDocument/2006/relationships/slide" Target="/ppt/slides/slide2.xml" Id="R3e272af227794be1" /><Relationship Type="http://schemas.openxmlformats.org/officeDocument/2006/relationships/slide" Target="/ppt/slides/slide3.xml" Id="R408f2eb45f8e4e74" /><Relationship Type="http://schemas.openxmlformats.org/officeDocument/2006/relationships/slide" Target="/ppt/slides/slide4.xml" Id="R23cc49887b8a4ee3" /><Relationship Type="http://schemas.openxmlformats.org/officeDocument/2006/relationships/slide" Target="/ppt/slides/slide5.xml" Id="R208d43e870714b1c" /><Relationship Type="http://schemas.openxmlformats.org/officeDocument/2006/relationships/slide" Target="/ppt/slides/slide6.xml" Id="Re7d65a85ec104d41" /><Relationship Type="http://schemas.openxmlformats.org/officeDocument/2006/relationships/slide" Target="/ppt/slides/slide7.xml" Id="R2d27a3c08aa742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c8fde6506b49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dff48fb544354" /><Relationship Type="http://schemas.openxmlformats.org/officeDocument/2006/relationships/theme" Target="/ppt/slideMasters/theme/theme1.xml" Id="R4f6437c17ac14f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edff48fb5443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fa42bf72449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500d6e2bb4c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821c7137045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9713458d147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97b0957374b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62af495f047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5b1c3889b47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TIRON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TIRON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6 872 507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242 066 295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305 690 187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FREDRIK WERRING NESLEIN  –  93,5 %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FREDRIK WERRING NESLEIN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FREDRIK WERRING NESLEIN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977 050 839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TIRON AS</a:t>
            </a:r>
          </a:p>
        </p:txBody>
      </p:sp>
    </p:spTree>
  </p:cSld>
  <p:clrMapOvr>
    <a:masterClrMapping xmlns:a="http://schemas.openxmlformats.org/drawingml/2006/main"/>
  </p:clrMapOvr>
</p:sld>
</file>