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ba5e9a1bb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947f762c84c22"/>
  </p:sldMasterIdLst>
  <p:sldIdLst>
    <p:sldId xmlns:r="http://schemas.openxmlformats.org/officeDocument/2006/relationships" id="256" r:id="Ra39ae0b96bd54d5a"/>
    <p:sldId xmlns:r="http://schemas.openxmlformats.org/officeDocument/2006/relationships" id="257" r:id="R45bf6a95070c47e1"/>
    <p:sldId xmlns:r="http://schemas.openxmlformats.org/officeDocument/2006/relationships" id="258" r:id="R1d678ffebb9a45e9"/>
    <p:sldId xmlns:r="http://schemas.openxmlformats.org/officeDocument/2006/relationships" id="259" r:id="R85f1cc0ba3284c09"/>
    <p:sldId xmlns:r="http://schemas.openxmlformats.org/officeDocument/2006/relationships" id="260" r:id="R78a3f1d81b064571"/>
    <p:sldId xmlns:r="http://schemas.openxmlformats.org/officeDocument/2006/relationships" id="261" r:id="R7fa07a0e87fd4492"/>
    <p:sldId xmlns:r="http://schemas.openxmlformats.org/officeDocument/2006/relationships" id="262" r:id="Ra27d5b1f618c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947f762c84c22" /><Relationship Type="http://schemas.openxmlformats.org/officeDocument/2006/relationships/slide" Target="/ppt/slides/slide1.xml" Id="Ra39ae0b96bd54d5a" /><Relationship Type="http://schemas.openxmlformats.org/officeDocument/2006/relationships/slide" Target="/ppt/slides/slide2.xml" Id="R45bf6a95070c47e1" /><Relationship Type="http://schemas.openxmlformats.org/officeDocument/2006/relationships/slide" Target="/ppt/slides/slide3.xml" Id="R1d678ffebb9a45e9" /><Relationship Type="http://schemas.openxmlformats.org/officeDocument/2006/relationships/slide" Target="/ppt/slides/slide4.xml" Id="R85f1cc0ba3284c09" /><Relationship Type="http://schemas.openxmlformats.org/officeDocument/2006/relationships/slide" Target="/ppt/slides/slide5.xml" Id="R78a3f1d81b064571" /><Relationship Type="http://schemas.openxmlformats.org/officeDocument/2006/relationships/slide" Target="/ppt/slides/slide6.xml" Id="R7fa07a0e87fd4492" /><Relationship Type="http://schemas.openxmlformats.org/officeDocument/2006/relationships/slide" Target="/ppt/slides/slide7.xml" Id="Ra27d5b1f618c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efa01a5f4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4b093197c4693" /><Relationship Type="http://schemas.openxmlformats.org/officeDocument/2006/relationships/theme" Target="/ppt/slideMasters/theme/theme1.xml" Id="R0c2ba2b9ff7f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4b093197c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cc518d93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6e285352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8e805ae2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0a5c9251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8406add9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2180b496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2c2032ec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