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938732095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b98764ce940db"/>
  </p:sldMasterIdLst>
  <p:sldIdLst>
    <p:sldId xmlns:r="http://schemas.openxmlformats.org/officeDocument/2006/relationships" id="256" r:id="R782d77ec21814a7c"/>
    <p:sldId xmlns:r="http://schemas.openxmlformats.org/officeDocument/2006/relationships" id="257" r:id="R83df7f1ebb884eb1"/>
    <p:sldId xmlns:r="http://schemas.openxmlformats.org/officeDocument/2006/relationships" id="258" r:id="Re999ee9e4b7646b0"/>
    <p:sldId xmlns:r="http://schemas.openxmlformats.org/officeDocument/2006/relationships" id="259" r:id="R07a104f172c7415a"/>
    <p:sldId xmlns:r="http://schemas.openxmlformats.org/officeDocument/2006/relationships" id="260" r:id="R1dc5669fc47c4cd0"/>
    <p:sldId xmlns:r="http://schemas.openxmlformats.org/officeDocument/2006/relationships" id="261" r:id="R42a93ce2524f4b38"/>
    <p:sldId xmlns:r="http://schemas.openxmlformats.org/officeDocument/2006/relationships" id="262" r:id="R150fcfb27aad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b98764ce940db" /><Relationship Type="http://schemas.openxmlformats.org/officeDocument/2006/relationships/slide" Target="/ppt/slides/slide1.xml" Id="R782d77ec21814a7c" /><Relationship Type="http://schemas.openxmlformats.org/officeDocument/2006/relationships/slide" Target="/ppt/slides/slide2.xml" Id="R83df7f1ebb884eb1" /><Relationship Type="http://schemas.openxmlformats.org/officeDocument/2006/relationships/slide" Target="/ppt/slides/slide3.xml" Id="Re999ee9e4b7646b0" /><Relationship Type="http://schemas.openxmlformats.org/officeDocument/2006/relationships/slide" Target="/ppt/slides/slide4.xml" Id="R07a104f172c7415a" /><Relationship Type="http://schemas.openxmlformats.org/officeDocument/2006/relationships/slide" Target="/ppt/slides/slide5.xml" Id="R1dc5669fc47c4cd0" /><Relationship Type="http://schemas.openxmlformats.org/officeDocument/2006/relationships/slide" Target="/ppt/slides/slide6.xml" Id="R42a93ce2524f4b38" /><Relationship Type="http://schemas.openxmlformats.org/officeDocument/2006/relationships/slide" Target="/ppt/slides/slide7.xml" Id="R150fcfb27aad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af4379305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46e829bb64852" /><Relationship Type="http://schemas.openxmlformats.org/officeDocument/2006/relationships/theme" Target="/ppt/slideMasters/theme/theme1.xml" Id="Rd25f5af9c9d5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46e829bb6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e8e5f38f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b61bb7ead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e7a05d18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05880980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42c1b2b3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a2b33e4e1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0755f309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