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cd63a952ea44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7ccf5f64aa4783"/>
  </p:sldMasterIdLst>
  <p:sldIdLst>
    <p:sldId xmlns:r="http://schemas.openxmlformats.org/officeDocument/2006/relationships" id="256" r:id="R85e571f839444f52"/>
    <p:sldId xmlns:r="http://schemas.openxmlformats.org/officeDocument/2006/relationships" id="257" r:id="R670ae42259fc4bb3"/>
    <p:sldId xmlns:r="http://schemas.openxmlformats.org/officeDocument/2006/relationships" id="258" r:id="Rc8dc9c81a63f4aa9"/>
    <p:sldId xmlns:r="http://schemas.openxmlformats.org/officeDocument/2006/relationships" id="259" r:id="R64e3864ffec24fca"/>
    <p:sldId xmlns:r="http://schemas.openxmlformats.org/officeDocument/2006/relationships" id="260" r:id="R3c7a705f2f104ac9"/>
    <p:sldId xmlns:r="http://schemas.openxmlformats.org/officeDocument/2006/relationships" id="261" r:id="R91b9a4a0fac34e95"/>
    <p:sldId xmlns:r="http://schemas.openxmlformats.org/officeDocument/2006/relationships" id="262" r:id="Rbb660ceb0b4046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ccf5f64aa4783" /><Relationship Type="http://schemas.openxmlformats.org/officeDocument/2006/relationships/slide" Target="/ppt/slides/slide1.xml" Id="R85e571f839444f52" /><Relationship Type="http://schemas.openxmlformats.org/officeDocument/2006/relationships/slide" Target="/ppt/slides/slide2.xml" Id="R670ae42259fc4bb3" /><Relationship Type="http://schemas.openxmlformats.org/officeDocument/2006/relationships/slide" Target="/ppt/slides/slide3.xml" Id="Rc8dc9c81a63f4aa9" /><Relationship Type="http://schemas.openxmlformats.org/officeDocument/2006/relationships/slide" Target="/ppt/slides/slide4.xml" Id="R64e3864ffec24fca" /><Relationship Type="http://schemas.openxmlformats.org/officeDocument/2006/relationships/slide" Target="/ppt/slides/slide5.xml" Id="R3c7a705f2f104ac9" /><Relationship Type="http://schemas.openxmlformats.org/officeDocument/2006/relationships/slide" Target="/ppt/slides/slide6.xml" Id="R91b9a4a0fac34e95" /><Relationship Type="http://schemas.openxmlformats.org/officeDocument/2006/relationships/slide" Target="/ppt/slides/slide7.xml" Id="Rbb660ceb0b4046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40bd4d30554b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68025fcc44fe7" /><Relationship Type="http://schemas.openxmlformats.org/officeDocument/2006/relationships/theme" Target="/ppt/slideMasters/theme/theme1.xml" Id="R8e8218b44d0349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c68025fcc44f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8e774138c46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4390a55e44d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22db6d20e43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6c2cd59204e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66b81d73c4a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7d330560b4a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f2c2cdd264a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 INVEST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8 393 442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21 099 395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97 632 467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117 711 194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Krillåsv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977 044 707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