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fa177c78a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06313608f4336"/>
  </p:sldMasterIdLst>
  <p:sldIdLst>
    <p:sldId xmlns:r="http://schemas.openxmlformats.org/officeDocument/2006/relationships" id="256" r:id="Rc84ee7ba7fde4c15"/>
    <p:sldId xmlns:r="http://schemas.openxmlformats.org/officeDocument/2006/relationships" id="257" r:id="Rf28bc0f4ae2c4f8b"/>
    <p:sldId xmlns:r="http://schemas.openxmlformats.org/officeDocument/2006/relationships" id="258" r:id="R6b797cde29914b90"/>
    <p:sldId xmlns:r="http://schemas.openxmlformats.org/officeDocument/2006/relationships" id="259" r:id="R3d80a91b4b4648fe"/>
    <p:sldId xmlns:r="http://schemas.openxmlformats.org/officeDocument/2006/relationships" id="260" r:id="Rb71525500cc4431e"/>
    <p:sldId xmlns:r="http://schemas.openxmlformats.org/officeDocument/2006/relationships" id="261" r:id="R5b0b5fe5a418455e"/>
    <p:sldId xmlns:r="http://schemas.openxmlformats.org/officeDocument/2006/relationships" id="262" r:id="R61624d619511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06313608f4336" /><Relationship Type="http://schemas.openxmlformats.org/officeDocument/2006/relationships/slide" Target="/ppt/slides/slide1.xml" Id="Rc84ee7ba7fde4c15" /><Relationship Type="http://schemas.openxmlformats.org/officeDocument/2006/relationships/slide" Target="/ppt/slides/slide2.xml" Id="Rf28bc0f4ae2c4f8b" /><Relationship Type="http://schemas.openxmlformats.org/officeDocument/2006/relationships/slide" Target="/ppt/slides/slide3.xml" Id="R6b797cde29914b90" /><Relationship Type="http://schemas.openxmlformats.org/officeDocument/2006/relationships/slide" Target="/ppt/slides/slide4.xml" Id="R3d80a91b4b4648fe" /><Relationship Type="http://schemas.openxmlformats.org/officeDocument/2006/relationships/slide" Target="/ppt/slides/slide5.xml" Id="Rb71525500cc4431e" /><Relationship Type="http://schemas.openxmlformats.org/officeDocument/2006/relationships/slide" Target="/ppt/slides/slide6.xml" Id="R5b0b5fe5a418455e" /><Relationship Type="http://schemas.openxmlformats.org/officeDocument/2006/relationships/slide" Target="/ppt/slides/slide7.xml" Id="R61624d619511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3f59f79e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9868675b4b2d" /><Relationship Type="http://schemas.openxmlformats.org/officeDocument/2006/relationships/theme" Target="/ppt/slideMasters/theme/theme1.xml" Id="R7a724cc6a27c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e9868675b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22f7e05e0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b2bb1f02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1cb67e7e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54ba04c0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503266fb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17ac3001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7635199b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