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c14005d40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b7ef2be7c41de"/>
  </p:sldMasterIdLst>
  <p:sldIdLst>
    <p:sldId xmlns:r="http://schemas.openxmlformats.org/officeDocument/2006/relationships" id="256" r:id="Rae199bab82a148a3"/>
    <p:sldId xmlns:r="http://schemas.openxmlformats.org/officeDocument/2006/relationships" id="257" r:id="R490833f4f5f946e1"/>
    <p:sldId xmlns:r="http://schemas.openxmlformats.org/officeDocument/2006/relationships" id="258" r:id="R7512ec2c527243a3"/>
    <p:sldId xmlns:r="http://schemas.openxmlformats.org/officeDocument/2006/relationships" id="259" r:id="R9affacf4033b412a"/>
    <p:sldId xmlns:r="http://schemas.openxmlformats.org/officeDocument/2006/relationships" id="260" r:id="R57fa25da57694818"/>
    <p:sldId xmlns:r="http://schemas.openxmlformats.org/officeDocument/2006/relationships" id="261" r:id="R6452509430cc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b7ef2be7c41de" /><Relationship Type="http://schemas.openxmlformats.org/officeDocument/2006/relationships/slide" Target="/ppt/slides/slide1.xml" Id="Rae199bab82a148a3" /><Relationship Type="http://schemas.openxmlformats.org/officeDocument/2006/relationships/slide" Target="/ppt/slides/slide2.xml" Id="R490833f4f5f946e1" /><Relationship Type="http://schemas.openxmlformats.org/officeDocument/2006/relationships/slide" Target="/ppt/slides/slide3.xml" Id="R7512ec2c527243a3" /><Relationship Type="http://schemas.openxmlformats.org/officeDocument/2006/relationships/slide" Target="/ppt/slides/slide4.xml" Id="R9affacf4033b412a" /><Relationship Type="http://schemas.openxmlformats.org/officeDocument/2006/relationships/slide" Target="/ppt/slides/slide5.xml" Id="R57fa25da57694818" /><Relationship Type="http://schemas.openxmlformats.org/officeDocument/2006/relationships/slide" Target="/ppt/slides/slide6.xml" Id="R6452509430cc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76ec2e2ba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a327d9ef4d43" /><Relationship Type="http://schemas.openxmlformats.org/officeDocument/2006/relationships/theme" Target="/ppt/slideMasters/theme/theme1.xml" Id="R6fe0efa9cdeb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ca327d9ef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84f34373c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cfda1e00d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ebdca57f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7bd51efd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c10303d1f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ddc4ae22d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