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928b78ec3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8280bee9a4f95"/>
  </p:sldMasterIdLst>
  <p:sldIdLst>
    <p:sldId xmlns:r="http://schemas.openxmlformats.org/officeDocument/2006/relationships" id="256" r:id="R61d942594bda44dd"/>
    <p:sldId xmlns:r="http://schemas.openxmlformats.org/officeDocument/2006/relationships" id="257" r:id="R3ce8e8deb0a2400a"/>
    <p:sldId xmlns:r="http://schemas.openxmlformats.org/officeDocument/2006/relationships" id="258" r:id="R7bd4b2b97a1544d8"/>
    <p:sldId xmlns:r="http://schemas.openxmlformats.org/officeDocument/2006/relationships" id="259" r:id="Rb36cde79e06345f1"/>
    <p:sldId xmlns:r="http://schemas.openxmlformats.org/officeDocument/2006/relationships" id="260" r:id="R5f1723b438114375"/>
    <p:sldId xmlns:r="http://schemas.openxmlformats.org/officeDocument/2006/relationships" id="261" r:id="Rc2b88c15bccd4bde"/>
    <p:sldId xmlns:r="http://schemas.openxmlformats.org/officeDocument/2006/relationships" id="262" r:id="R916ed13720b8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8280bee9a4f95" /><Relationship Type="http://schemas.openxmlformats.org/officeDocument/2006/relationships/slide" Target="/ppt/slides/slide1.xml" Id="R61d942594bda44dd" /><Relationship Type="http://schemas.openxmlformats.org/officeDocument/2006/relationships/slide" Target="/ppt/slides/slide2.xml" Id="R3ce8e8deb0a2400a" /><Relationship Type="http://schemas.openxmlformats.org/officeDocument/2006/relationships/slide" Target="/ppt/slides/slide3.xml" Id="R7bd4b2b97a1544d8" /><Relationship Type="http://schemas.openxmlformats.org/officeDocument/2006/relationships/slide" Target="/ppt/slides/slide4.xml" Id="Rb36cde79e06345f1" /><Relationship Type="http://schemas.openxmlformats.org/officeDocument/2006/relationships/slide" Target="/ppt/slides/slide5.xml" Id="R5f1723b438114375" /><Relationship Type="http://schemas.openxmlformats.org/officeDocument/2006/relationships/slide" Target="/ppt/slides/slide6.xml" Id="Rc2b88c15bccd4bde" /><Relationship Type="http://schemas.openxmlformats.org/officeDocument/2006/relationships/slide" Target="/ppt/slides/slide7.xml" Id="R916ed13720b8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2ce70d763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23335b7b4529" /><Relationship Type="http://schemas.openxmlformats.org/officeDocument/2006/relationships/theme" Target="/ppt/slideMasters/theme/theme1.xml" Id="Rdfc5d0d4e329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923335b7b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93f3f749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f91b1471749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44fd411b4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fdcdd7c6c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7af5a29a8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9f985115e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9d5704884d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REHUA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44 314 019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44 873 138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06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