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df88c5f43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bf84c15ae4287"/>
  </p:sldMasterIdLst>
  <p:sldIdLst>
    <p:sldId xmlns:r="http://schemas.openxmlformats.org/officeDocument/2006/relationships" id="256" r:id="R4d5f01c0a2434680"/>
    <p:sldId xmlns:r="http://schemas.openxmlformats.org/officeDocument/2006/relationships" id="257" r:id="Ra6894023e2bb407d"/>
    <p:sldId xmlns:r="http://schemas.openxmlformats.org/officeDocument/2006/relationships" id="258" r:id="R69f8a89f6fc04255"/>
    <p:sldId xmlns:r="http://schemas.openxmlformats.org/officeDocument/2006/relationships" id="259" r:id="R8d0485c2179e4aa3"/>
    <p:sldId xmlns:r="http://schemas.openxmlformats.org/officeDocument/2006/relationships" id="260" r:id="Reab1a825e0b54a4d"/>
    <p:sldId xmlns:r="http://schemas.openxmlformats.org/officeDocument/2006/relationships" id="261" r:id="Rc2959ae8329b4952"/>
    <p:sldId xmlns:r="http://schemas.openxmlformats.org/officeDocument/2006/relationships" id="262" r:id="R2ccbaaaf9310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bf84c15ae4287" /><Relationship Type="http://schemas.openxmlformats.org/officeDocument/2006/relationships/slide" Target="/ppt/slides/slide1.xml" Id="R4d5f01c0a2434680" /><Relationship Type="http://schemas.openxmlformats.org/officeDocument/2006/relationships/slide" Target="/ppt/slides/slide2.xml" Id="Ra6894023e2bb407d" /><Relationship Type="http://schemas.openxmlformats.org/officeDocument/2006/relationships/slide" Target="/ppt/slides/slide3.xml" Id="R69f8a89f6fc04255" /><Relationship Type="http://schemas.openxmlformats.org/officeDocument/2006/relationships/slide" Target="/ppt/slides/slide4.xml" Id="R8d0485c2179e4aa3" /><Relationship Type="http://schemas.openxmlformats.org/officeDocument/2006/relationships/slide" Target="/ppt/slides/slide5.xml" Id="Reab1a825e0b54a4d" /><Relationship Type="http://schemas.openxmlformats.org/officeDocument/2006/relationships/slide" Target="/ppt/slides/slide6.xml" Id="Rc2959ae8329b4952" /><Relationship Type="http://schemas.openxmlformats.org/officeDocument/2006/relationships/slide" Target="/ppt/slides/slide7.xml" Id="R2ccbaaaf9310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ae38b8c51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abd70518747c7" /><Relationship Type="http://schemas.openxmlformats.org/officeDocument/2006/relationships/theme" Target="/ppt/slideMasters/theme/theme1.xml" Id="R766a388773c741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abd705187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6470fa080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04e49f65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25a4d35bc47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59b6037cc4b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7a23f60bc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ecd0b45740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399847dd1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ATHOS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9 335 095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HARRIS-CHRISTENSEN ELI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HARRIS-CHRISTENSEN GUNNAR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