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b487162bbf42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2df50bc2841ca"/>
  </p:sldMasterIdLst>
  <p:sldIdLst>
    <p:sldId xmlns:r="http://schemas.openxmlformats.org/officeDocument/2006/relationships" id="256" r:id="Raafc855ad47243ba"/>
    <p:sldId xmlns:r="http://schemas.openxmlformats.org/officeDocument/2006/relationships" id="257" r:id="R6b5ed528e49440e2"/>
    <p:sldId xmlns:r="http://schemas.openxmlformats.org/officeDocument/2006/relationships" id="258" r:id="R4161cad16b4949e2"/>
    <p:sldId xmlns:r="http://schemas.openxmlformats.org/officeDocument/2006/relationships" id="259" r:id="Re50f7e0abdc64886"/>
    <p:sldId xmlns:r="http://schemas.openxmlformats.org/officeDocument/2006/relationships" id="260" r:id="R4049c482cf0c49ec"/>
    <p:sldId xmlns:r="http://schemas.openxmlformats.org/officeDocument/2006/relationships" id="261" r:id="Rf397a43545434aca"/>
    <p:sldId xmlns:r="http://schemas.openxmlformats.org/officeDocument/2006/relationships" id="262" r:id="Rfbb89ce55910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2df50bc2841ca" /><Relationship Type="http://schemas.openxmlformats.org/officeDocument/2006/relationships/slide" Target="/ppt/slides/slide1.xml" Id="Raafc855ad47243ba" /><Relationship Type="http://schemas.openxmlformats.org/officeDocument/2006/relationships/slide" Target="/ppt/slides/slide2.xml" Id="R6b5ed528e49440e2" /><Relationship Type="http://schemas.openxmlformats.org/officeDocument/2006/relationships/slide" Target="/ppt/slides/slide3.xml" Id="R4161cad16b4949e2" /><Relationship Type="http://schemas.openxmlformats.org/officeDocument/2006/relationships/slide" Target="/ppt/slides/slide4.xml" Id="Re50f7e0abdc64886" /><Relationship Type="http://schemas.openxmlformats.org/officeDocument/2006/relationships/slide" Target="/ppt/slides/slide5.xml" Id="R4049c482cf0c49ec" /><Relationship Type="http://schemas.openxmlformats.org/officeDocument/2006/relationships/slide" Target="/ppt/slides/slide6.xml" Id="Rf397a43545434aca" /><Relationship Type="http://schemas.openxmlformats.org/officeDocument/2006/relationships/slide" Target="/ppt/slides/slide7.xml" Id="Rfbb89ce55910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2a10b645241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99aa9038c4331" /><Relationship Type="http://schemas.openxmlformats.org/officeDocument/2006/relationships/theme" Target="/ppt/slideMasters/theme/theme1.xml" Id="R6342d8aa072645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699aa9038c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72e9f417e40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aadeeccdf42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d8031225446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57bbd6d74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f05b576dc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174fb2c1e41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a568747e9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FOMAS - FISKEHELSE OG 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FOMAS - FISKEHELSE OG MILJØ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23 341 841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898 402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8 714 505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13 013 026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ÅKERBLÅ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977 041 236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