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92b35a4e0146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575afc35f402e"/>
  </p:sldMasterIdLst>
  <p:sldIdLst>
    <p:sldId xmlns:r="http://schemas.openxmlformats.org/officeDocument/2006/relationships" id="256" r:id="R68874c321d0b4fcb"/>
    <p:sldId xmlns:r="http://schemas.openxmlformats.org/officeDocument/2006/relationships" id="257" r:id="Rdd2e8248f68941df"/>
    <p:sldId xmlns:r="http://schemas.openxmlformats.org/officeDocument/2006/relationships" id="258" r:id="R187d7d90a6634299"/>
    <p:sldId xmlns:r="http://schemas.openxmlformats.org/officeDocument/2006/relationships" id="259" r:id="Rb4e19092ac4a47e2"/>
    <p:sldId xmlns:r="http://schemas.openxmlformats.org/officeDocument/2006/relationships" id="260" r:id="Ra77d7061d28647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575afc35f402e" /><Relationship Type="http://schemas.openxmlformats.org/officeDocument/2006/relationships/slide" Target="/ppt/slides/slide1.xml" Id="R68874c321d0b4fcb" /><Relationship Type="http://schemas.openxmlformats.org/officeDocument/2006/relationships/slide" Target="/ppt/slides/slide2.xml" Id="Rdd2e8248f68941df" /><Relationship Type="http://schemas.openxmlformats.org/officeDocument/2006/relationships/slide" Target="/ppt/slides/slide3.xml" Id="R187d7d90a6634299" /><Relationship Type="http://schemas.openxmlformats.org/officeDocument/2006/relationships/slide" Target="/ppt/slides/slide4.xml" Id="Rb4e19092ac4a47e2" /><Relationship Type="http://schemas.openxmlformats.org/officeDocument/2006/relationships/slide" Target="/ppt/slides/slide5.xml" Id="Ra77d7061d28647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247f4ae0c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30aeb6f554e34" /><Relationship Type="http://schemas.openxmlformats.org/officeDocument/2006/relationships/theme" Target="/ppt/slideMasters/theme/theme1.xml" Id="R4cbb1669e4e74b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a30aeb6f554e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bd31f9c0149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fab151a2b4b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55340f98f4b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3a964a4b249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75e7eb3804b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KIRKELIGE FELLESRÅD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post.bodo@kirken.no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kirken.no/bodo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