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446a8dd0c048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f854b000674baa"/>
  </p:sldMasterIdLst>
  <p:sldIdLst>
    <p:sldId xmlns:r="http://schemas.openxmlformats.org/officeDocument/2006/relationships" id="256" r:id="Rc7137697261e4585"/>
    <p:sldId xmlns:r="http://schemas.openxmlformats.org/officeDocument/2006/relationships" id="257" r:id="R8904cbd51b7a4571"/>
    <p:sldId xmlns:r="http://schemas.openxmlformats.org/officeDocument/2006/relationships" id="258" r:id="Rc3b8562ee50045c1"/>
    <p:sldId xmlns:r="http://schemas.openxmlformats.org/officeDocument/2006/relationships" id="259" r:id="Rc86b741efea04036"/>
    <p:sldId xmlns:r="http://schemas.openxmlformats.org/officeDocument/2006/relationships" id="260" r:id="R5c3616ebf68542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f854b000674baa" /><Relationship Type="http://schemas.openxmlformats.org/officeDocument/2006/relationships/slide" Target="/ppt/slides/slide1.xml" Id="Rc7137697261e4585" /><Relationship Type="http://schemas.openxmlformats.org/officeDocument/2006/relationships/slide" Target="/ppt/slides/slide2.xml" Id="R8904cbd51b7a4571" /><Relationship Type="http://schemas.openxmlformats.org/officeDocument/2006/relationships/slide" Target="/ppt/slides/slide3.xml" Id="Rc3b8562ee50045c1" /><Relationship Type="http://schemas.openxmlformats.org/officeDocument/2006/relationships/slide" Target="/ppt/slides/slide4.xml" Id="Rc86b741efea04036" /><Relationship Type="http://schemas.openxmlformats.org/officeDocument/2006/relationships/slide" Target="/ppt/slides/slide5.xml" Id="R5c3616ebf68542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608b150bd84b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4bc5140c8743c1" /><Relationship Type="http://schemas.openxmlformats.org/officeDocument/2006/relationships/theme" Target="/ppt/slideMasters/theme/theme1.xml" Id="R61fc28595b1f41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4bc5140c8743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a344a26b4640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aaeeca2c3649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978e3227a48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24baa5d64f4c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6ea1d52bef46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GRONG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GRONG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GRONG SOKN ble etablert [år] og holder til i Grong.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GRONG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GRONG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GRONG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Grong kommunehus, Granvegen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7870 Grong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morten.hernes@live.com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976 999 592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GRONG SOKN</a:t>
            </a:r>
          </a:p>
        </p:txBody>
      </p:sp>
    </p:spTree>
  </p:cSld>
  <p:clrMapOvr>
    <a:masterClrMapping xmlns:a="http://schemas.openxmlformats.org/drawingml/2006/main"/>
  </p:clrMapOvr>
</p:sld>
</file>