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6cf1a15d149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ec0cb7a8a42a6"/>
  </p:sldMasterIdLst>
  <p:sldIdLst>
    <p:sldId xmlns:r="http://schemas.openxmlformats.org/officeDocument/2006/relationships" id="256" r:id="R1b75c2f29a4a42c8"/>
    <p:sldId xmlns:r="http://schemas.openxmlformats.org/officeDocument/2006/relationships" id="257" r:id="Ra9c6a38f23fb43e7"/>
    <p:sldId xmlns:r="http://schemas.openxmlformats.org/officeDocument/2006/relationships" id="258" r:id="R12080141a56d41d9"/>
    <p:sldId xmlns:r="http://schemas.openxmlformats.org/officeDocument/2006/relationships" id="259" r:id="R5fa7cbe787a7499c"/>
    <p:sldId xmlns:r="http://schemas.openxmlformats.org/officeDocument/2006/relationships" id="260" r:id="R012466194104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ec0cb7a8a42a6" /><Relationship Type="http://schemas.openxmlformats.org/officeDocument/2006/relationships/slide" Target="/ppt/slides/slide1.xml" Id="R1b75c2f29a4a42c8" /><Relationship Type="http://schemas.openxmlformats.org/officeDocument/2006/relationships/slide" Target="/ppt/slides/slide2.xml" Id="Ra9c6a38f23fb43e7" /><Relationship Type="http://schemas.openxmlformats.org/officeDocument/2006/relationships/slide" Target="/ppt/slides/slide3.xml" Id="R12080141a56d41d9" /><Relationship Type="http://schemas.openxmlformats.org/officeDocument/2006/relationships/slide" Target="/ppt/slides/slide4.xml" Id="R5fa7cbe787a7499c" /><Relationship Type="http://schemas.openxmlformats.org/officeDocument/2006/relationships/slide" Target="/ppt/slides/slide5.xml" Id="R012466194104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d9e1c9e22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ab912f8004e5c" /><Relationship Type="http://schemas.openxmlformats.org/officeDocument/2006/relationships/theme" Target="/ppt/slideMasters/theme/theme1.xml" Id="Ra1ef4a92ff57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ab912f800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0358d3bf04d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c4cf1a772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3692d5bbb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cc45f6a98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eb13b992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KIRKELIGE FELLESRÅD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72450080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post@hemnekirke.no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