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2c8afd8ff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82e1cac0304dec"/>
  </p:sldMasterIdLst>
  <p:sldIdLst>
    <p:sldId xmlns:r="http://schemas.openxmlformats.org/officeDocument/2006/relationships" id="256" r:id="R55aa36e7a3014cb7"/>
    <p:sldId xmlns:r="http://schemas.openxmlformats.org/officeDocument/2006/relationships" id="257" r:id="R2e1ec31077034a0d"/>
    <p:sldId xmlns:r="http://schemas.openxmlformats.org/officeDocument/2006/relationships" id="258" r:id="R073350561a224f15"/>
    <p:sldId xmlns:r="http://schemas.openxmlformats.org/officeDocument/2006/relationships" id="259" r:id="R1578f896a85542c7"/>
    <p:sldId xmlns:r="http://schemas.openxmlformats.org/officeDocument/2006/relationships" id="260" r:id="Rfbfe0eb02a5c45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2e1cac0304dec" /><Relationship Type="http://schemas.openxmlformats.org/officeDocument/2006/relationships/slide" Target="/ppt/slides/slide1.xml" Id="R55aa36e7a3014cb7" /><Relationship Type="http://schemas.openxmlformats.org/officeDocument/2006/relationships/slide" Target="/ppt/slides/slide2.xml" Id="R2e1ec31077034a0d" /><Relationship Type="http://schemas.openxmlformats.org/officeDocument/2006/relationships/slide" Target="/ppt/slides/slide3.xml" Id="R073350561a224f15" /><Relationship Type="http://schemas.openxmlformats.org/officeDocument/2006/relationships/slide" Target="/ppt/slides/slide4.xml" Id="R1578f896a85542c7" /><Relationship Type="http://schemas.openxmlformats.org/officeDocument/2006/relationships/slide" Target="/ppt/slides/slide5.xml" Id="Rfbfe0eb02a5c45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773a49737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74212490341a9" /><Relationship Type="http://schemas.openxmlformats.org/officeDocument/2006/relationships/theme" Target="/ppt/slideMasters/theme/theme1.xml" Id="R7a40b2f48afc42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74212490341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c0db1b76c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e22183a9240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d655a4fcb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6ee6cce2a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5780c451047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SOKN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