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eac34a0f2b41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ed71929c06d4f2d"/>
  </p:sldMasterIdLst>
  <p:sldIdLst>
    <p:sldId xmlns:r="http://schemas.openxmlformats.org/officeDocument/2006/relationships" id="256" r:id="R6793b037892c4b7a"/>
    <p:sldId xmlns:r="http://schemas.openxmlformats.org/officeDocument/2006/relationships" id="257" r:id="R40880c896bcf4899"/>
    <p:sldId xmlns:r="http://schemas.openxmlformats.org/officeDocument/2006/relationships" id="258" r:id="Rf4afe14b77c54ca4"/>
    <p:sldId xmlns:r="http://schemas.openxmlformats.org/officeDocument/2006/relationships" id="259" r:id="R1211173fe6fe4d20"/>
    <p:sldId xmlns:r="http://schemas.openxmlformats.org/officeDocument/2006/relationships" id="260" r:id="Rd5c8b5dfbe68478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ed71929c06d4f2d" /><Relationship Type="http://schemas.openxmlformats.org/officeDocument/2006/relationships/slide" Target="/ppt/slides/slide1.xml" Id="R6793b037892c4b7a" /><Relationship Type="http://schemas.openxmlformats.org/officeDocument/2006/relationships/slide" Target="/ppt/slides/slide2.xml" Id="R40880c896bcf4899" /><Relationship Type="http://schemas.openxmlformats.org/officeDocument/2006/relationships/slide" Target="/ppt/slides/slide3.xml" Id="Rf4afe14b77c54ca4" /><Relationship Type="http://schemas.openxmlformats.org/officeDocument/2006/relationships/slide" Target="/ppt/slides/slide4.xml" Id="R1211173fe6fe4d20" /><Relationship Type="http://schemas.openxmlformats.org/officeDocument/2006/relationships/slide" Target="/ppt/slides/slide5.xml" Id="Rd5c8b5dfbe68478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1687a03c3c84b43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4e0e304b7f4ba0" /><Relationship Type="http://schemas.openxmlformats.org/officeDocument/2006/relationships/theme" Target="/ppt/slideMasters/theme/theme1.xml" Id="R4180afa602d648a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a4e0e304b7f4ba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876261c7e7415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874cb5802784bd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4d42a127fbd44a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7c75e34f0e457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51fedb7e054a5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ARENDAL KIRKELIGE FELLESRÅD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ARENDAL KIRKELIGE FELLESRÅD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Rådhusgaten 10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4836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01 35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post@agderkirken.no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www.arendal.kirken.no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976 992 148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ARENDAL KIRKELIGE FELLESRÅD</a:t>
            </a:r>
          </a:p>
        </p:txBody>
      </p:sp>
    </p:spTree>
  </p:cSld>
  <p:clrMapOvr>
    <a:masterClrMapping xmlns:a="http://schemas.openxmlformats.org/drawingml/2006/main"/>
  </p:clrMapOvr>
</p:sld>
</file>