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bac824c20347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bf4e1f0de84ae7"/>
  </p:sldMasterIdLst>
  <p:sldIdLst>
    <p:sldId xmlns:r="http://schemas.openxmlformats.org/officeDocument/2006/relationships" id="256" r:id="R9d95e13bf3f34099"/>
    <p:sldId xmlns:r="http://schemas.openxmlformats.org/officeDocument/2006/relationships" id="257" r:id="R96845d89835c4935"/>
    <p:sldId xmlns:r="http://schemas.openxmlformats.org/officeDocument/2006/relationships" id="258" r:id="R70ab74117974458b"/>
    <p:sldId xmlns:r="http://schemas.openxmlformats.org/officeDocument/2006/relationships" id="259" r:id="R3dbd653e72304f9d"/>
    <p:sldId xmlns:r="http://schemas.openxmlformats.org/officeDocument/2006/relationships" id="260" r:id="Ra5d4d9a4f5a34105"/>
    <p:sldId xmlns:r="http://schemas.openxmlformats.org/officeDocument/2006/relationships" id="261" r:id="R76fa3756f6b646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f4e1f0de84ae7" /><Relationship Type="http://schemas.openxmlformats.org/officeDocument/2006/relationships/slide" Target="/ppt/slides/slide1.xml" Id="R9d95e13bf3f34099" /><Relationship Type="http://schemas.openxmlformats.org/officeDocument/2006/relationships/slide" Target="/ppt/slides/slide2.xml" Id="R96845d89835c4935" /><Relationship Type="http://schemas.openxmlformats.org/officeDocument/2006/relationships/slide" Target="/ppt/slides/slide3.xml" Id="R70ab74117974458b" /><Relationship Type="http://schemas.openxmlformats.org/officeDocument/2006/relationships/slide" Target="/ppt/slides/slide4.xml" Id="R3dbd653e72304f9d" /><Relationship Type="http://schemas.openxmlformats.org/officeDocument/2006/relationships/slide" Target="/ppt/slides/slide5.xml" Id="Ra5d4d9a4f5a34105" /><Relationship Type="http://schemas.openxmlformats.org/officeDocument/2006/relationships/slide" Target="/ppt/slides/slide6.xml" Id="R76fa3756f6b646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f1a262d40d48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9c0e488a94b5e" /><Relationship Type="http://schemas.openxmlformats.org/officeDocument/2006/relationships/theme" Target="/ppt/slideMasters/theme/theme1.xml" Id="Re29a9a4ebcfb4a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59c0e488a94b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37ae2cdc849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6f1b3db0644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6bc992ca342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437ca4c9c4e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85888962342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e1f91f2e642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01 35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post@agderkirken.no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976 992 148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