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7374196ac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0f41542fb445e"/>
  </p:sldMasterIdLst>
  <p:sldIdLst>
    <p:sldId xmlns:r="http://schemas.openxmlformats.org/officeDocument/2006/relationships" id="256" r:id="R6ffca7f991f44c0f"/>
    <p:sldId xmlns:r="http://schemas.openxmlformats.org/officeDocument/2006/relationships" id="257" r:id="R5c5ab8dc93484537"/>
    <p:sldId xmlns:r="http://schemas.openxmlformats.org/officeDocument/2006/relationships" id="258" r:id="Ra5596e00425a41b8"/>
    <p:sldId xmlns:r="http://schemas.openxmlformats.org/officeDocument/2006/relationships" id="259" r:id="R6669fcd9097d4f0f"/>
    <p:sldId xmlns:r="http://schemas.openxmlformats.org/officeDocument/2006/relationships" id="260" r:id="R2c77a443b79240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0f41542fb445e" /><Relationship Type="http://schemas.openxmlformats.org/officeDocument/2006/relationships/slide" Target="/ppt/slides/slide1.xml" Id="R6ffca7f991f44c0f" /><Relationship Type="http://schemas.openxmlformats.org/officeDocument/2006/relationships/slide" Target="/ppt/slides/slide2.xml" Id="R5c5ab8dc93484537" /><Relationship Type="http://schemas.openxmlformats.org/officeDocument/2006/relationships/slide" Target="/ppt/slides/slide3.xml" Id="Ra5596e00425a41b8" /><Relationship Type="http://schemas.openxmlformats.org/officeDocument/2006/relationships/slide" Target="/ppt/slides/slide4.xml" Id="R6669fcd9097d4f0f" /><Relationship Type="http://schemas.openxmlformats.org/officeDocument/2006/relationships/slide" Target="/ppt/slides/slide5.xml" Id="R2c77a443b79240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c761a7e394b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548b8bdf84b3d" /><Relationship Type="http://schemas.openxmlformats.org/officeDocument/2006/relationships/theme" Target="/ppt/slideMasters/theme/theme1.xml" Id="R14c9a2a32f9d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548b8bdf8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7efa27d4c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31a23da7c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78462821d44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a247f3fd0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5e30a03d0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BARBU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BARBU SOKN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Nyli terrasse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4844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34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barbu.menighet@agderkirken.no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www.arendal.kirken.no/barbu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