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7b8b0f1a285430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9d7410bd47b452c"/>
  </p:sldMasterIdLst>
  <p:sldIdLst>
    <p:sldId xmlns:r="http://schemas.openxmlformats.org/officeDocument/2006/relationships" id="256" r:id="R2dc36382e27940b2"/>
    <p:sldId xmlns:r="http://schemas.openxmlformats.org/officeDocument/2006/relationships" id="257" r:id="R324b1676b7d245e3"/>
    <p:sldId xmlns:r="http://schemas.openxmlformats.org/officeDocument/2006/relationships" id="258" r:id="Re4f9f6f7fd0b4fe1"/>
    <p:sldId xmlns:r="http://schemas.openxmlformats.org/officeDocument/2006/relationships" id="259" r:id="R072fcb9b99cc43bd"/>
    <p:sldId xmlns:r="http://schemas.openxmlformats.org/officeDocument/2006/relationships" id="260" r:id="R5b7dfca73782464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d7410bd47b452c" /><Relationship Type="http://schemas.openxmlformats.org/officeDocument/2006/relationships/slide" Target="/ppt/slides/slide1.xml" Id="R2dc36382e27940b2" /><Relationship Type="http://schemas.openxmlformats.org/officeDocument/2006/relationships/slide" Target="/ppt/slides/slide2.xml" Id="R324b1676b7d245e3" /><Relationship Type="http://schemas.openxmlformats.org/officeDocument/2006/relationships/slide" Target="/ppt/slides/slide3.xml" Id="Re4f9f6f7fd0b4fe1" /><Relationship Type="http://schemas.openxmlformats.org/officeDocument/2006/relationships/slide" Target="/ppt/slides/slide4.xml" Id="R072fcb9b99cc43bd" /><Relationship Type="http://schemas.openxmlformats.org/officeDocument/2006/relationships/slide" Target="/ppt/slides/slide5.xml" Id="R5b7dfca73782464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b05dcad4d74f2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0045d0586f4c25" /><Relationship Type="http://schemas.openxmlformats.org/officeDocument/2006/relationships/theme" Target="/ppt/slideMasters/theme/theme1.xml" Id="R5d73e9ba293a4e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20045d0586f4c2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6e0c175995420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57ea657edc4d5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1f1adf1b274b0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cebf87d99149f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5238b923fc448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RJUKAN SOKN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RJUKAN SOKN ble etablert [år] og holder til i Rjukan.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Kirkebakken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3660 Rjukan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08 28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post@kirken.tinn.no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www.kirken.tinn.no/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976 991 621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RJUKAN SOKN</a:t>
            </a:r>
          </a:p>
        </p:txBody>
      </p:sp>
    </p:spTree>
  </p:cSld>
  <p:clrMapOvr>
    <a:masterClrMapping xmlns:a="http://schemas.openxmlformats.org/drawingml/2006/main"/>
  </p:clrMapOvr>
</p:sld>
</file>