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826803104849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396d9067908468d"/>
  </p:sldMasterIdLst>
  <p:sldIdLst>
    <p:sldId xmlns:r="http://schemas.openxmlformats.org/officeDocument/2006/relationships" id="256" r:id="Rb9c772b33ed84e51"/>
    <p:sldId xmlns:r="http://schemas.openxmlformats.org/officeDocument/2006/relationships" id="257" r:id="R21165ad600b94008"/>
    <p:sldId xmlns:r="http://schemas.openxmlformats.org/officeDocument/2006/relationships" id="258" r:id="R358696b44fe54831"/>
    <p:sldId xmlns:r="http://schemas.openxmlformats.org/officeDocument/2006/relationships" id="259" r:id="Read17e04cb934df0"/>
    <p:sldId xmlns:r="http://schemas.openxmlformats.org/officeDocument/2006/relationships" id="260" r:id="R14672de7297a48c3"/>
    <p:sldId xmlns:r="http://schemas.openxmlformats.org/officeDocument/2006/relationships" id="261" r:id="R64f4f19ebfc545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396d9067908468d" /><Relationship Type="http://schemas.openxmlformats.org/officeDocument/2006/relationships/slide" Target="/ppt/slides/slide1.xml" Id="Rb9c772b33ed84e51" /><Relationship Type="http://schemas.openxmlformats.org/officeDocument/2006/relationships/slide" Target="/ppt/slides/slide2.xml" Id="R21165ad600b94008" /><Relationship Type="http://schemas.openxmlformats.org/officeDocument/2006/relationships/slide" Target="/ppt/slides/slide3.xml" Id="R358696b44fe54831" /><Relationship Type="http://schemas.openxmlformats.org/officeDocument/2006/relationships/slide" Target="/ppt/slides/slide4.xml" Id="Read17e04cb934df0" /><Relationship Type="http://schemas.openxmlformats.org/officeDocument/2006/relationships/slide" Target="/ppt/slides/slide5.xml" Id="R14672de7297a48c3" /><Relationship Type="http://schemas.openxmlformats.org/officeDocument/2006/relationships/slide" Target="/ppt/slides/slide6.xml" Id="R64f4f19ebfc545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03c62c7ee3b4b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26eff4f6c474d" /><Relationship Type="http://schemas.openxmlformats.org/officeDocument/2006/relationships/theme" Target="/ppt/slideMasters/theme/theme1.xml" Id="R42089cfc41d8444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226eff4f6c47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67f024f2e44f9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a038cb79cb4c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a9d535136f4d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dc7e9d0aa5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5b55fec4f4fb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85228634d45e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RJUKAN SOKN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3660 Rjukan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08 28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post@kirken.tinn.no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www.kirken.tinn.no/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RJUKAN SOKN</a:t>
            </a:r>
          </a:p>
        </p:txBody>
      </p:sp>
    </p:spTree>
  </p:cSld>
  <p:clrMapOvr>
    <a:masterClrMapping xmlns:a="http://schemas.openxmlformats.org/drawingml/2006/main"/>
  </p:clrMapOvr>
</p:sld>
</file>