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e461e1268c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8c69817c94238"/>
  </p:sldMasterIdLst>
  <p:sldIdLst>
    <p:sldId xmlns:r="http://schemas.openxmlformats.org/officeDocument/2006/relationships" id="256" r:id="R0f72dc75c9274ceb"/>
    <p:sldId xmlns:r="http://schemas.openxmlformats.org/officeDocument/2006/relationships" id="257" r:id="R60c2225816f24ee2"/>
    <p:sldId xmlns:r="http://schemas.openxmlformats.org/officeDocument/2006/relationships" id="258" r:id="Rb9b9fc22e22540fe"/>
    <p:sldId xmlns:r="http://schemas.openxmlformats.org/officeDocument/2006/relationships" id="259" r:id="R6d2c4d9ee72a4374"/>
    <p:sldId xmlns:r="http://schemas.openxmlformats.org/officeDocument/2006/relationships" id="260" r:id="R313e7673e1c1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8c69817c94238" /><Relationship Type="http://schemas.openxmlformats.org/officeDocument/2006/relationships/slide" Target="/ppt/slides/slide1.xml" Id="R0f72dc75c9274ceb" /><Relationship Type="http://schemas.openxmlformats.org/officeDocument/2006/relationships/slide" Target="/ppt/slides/slide2.xml" Id="R60c2225816f24ee2" /><Relationship Type="http://schemas.openxmlformats.org/officeDocument/2006/relationships/slide" Target="/ppt/slides/slide3.xml" Id="Rb9b9fc22e22540fe" /><Relationship Type="http://schemas.openxmlformats.org/officeDocument/2006/relationships/slide" Target="/ppt/slides/slide4.xml" Id="R6d2c4d9ee72a4374" /><Relationship Type="http://schemas.openxmlformats.org/officeDocument/2006/relationships/slide" Target="/ppt/slides/slide5.xml" Id="R313e7673e1c1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91dae48a646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3682453a94181" /><Relationship Type="http://schemas.openxmlformats.org/officeDocument/2006/relationships/theme" Target="/ppt/slideMasters/theme/theme1.xml" Id="R95c2c7b8e326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03682453a9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294ca36d6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045c7b24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98e9e91be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e63347d09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18c478e0d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OG HERRE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OG HERRE SOKN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Europaveien 472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bamble.menighetskontor@bamble.kommune.no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www.bamble.kirken.no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976 991 354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