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c7a5c2edd945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a798b4c02b4a1d"/>
  </p:sldMasterIdLst>
  <p:sldIdLst>
    <p:sldId xmlns:r="http://schemas.openxmlformats.org/officeDocument/2006/relationships" id="256" r:id="R119aa7a9cc8c47e7"/>
    <p:sldId xmlns:r="http://schemas.openxmlformats.org/officeDocument/2006/relationships" id="257" r:id="Rfe43a1f124cb4fb5"/>
    <p:sldId xmlns:r="http://schemas.openxmlformats.org/officeDocument/2006/relationships" id="258" r:id="R41d08d82bb2f4eaf"/>
    <p:sldId xmlns:r="http://schemas.openxmlformats.org/officeDocument/2006/relationships" id="259" r:id="R7c79cf641ff54668"/>
    <p:sldId xmlns:r="http://schemas.openxmlformats.org/officeDocument/2006/relationships" id="260" r:id="R2e052b54384b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798b4c02b4a1d" /><Relationship Type="http://schemas.openxmlformats.org/officeDocument/2006/relationships/slide" Target="/ppt/slides/slide1.xml" Id="R119aa7a9cc8c47e7" /><Relationship Type="http://schemas.openxmlformats.org/officeDocument/2006/relationships/slide" Target="/ppt/slides/slide2.xml" Id="Rfe43a1f124cb4fb5" /><Relationship Type="http://schemas.openxmlformats.org/officeDocument/2006/relationships/slide" Target="/ppt/slides/slide3.xml" Id="R41d08d82bb2f4eaf" /><Relationship Type="http://schemas.openxmlformats.org/officeDocument/2006/relationships/slide" Target="/ppt/slides/slide4.xml" Id="R7c79cf641ff54668" /><Relationship Type="http://schemas.openxmlformats.org/officeDocument/2006/relationships/slide" Target="/ppt/slides/slide5.xml" Id="R2e052b54384b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aa65138d4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722f6d762445b" /><Relationship Type="http://schemas.openxmlformats.org/officeDocument/2006/relationships/theme" Target="/ppt/slideMasters/theme/theme1.xml" Id="Rbeea9bd2dc5342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722f6d76244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0720df69f41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5a9309367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23dafd8442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7400b9833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39437324c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