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eab115fa7842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067dadb4e5420f"/>
  </p:sldMasterIdLst>
  <p:sldIdLst>
    <p:sldId xmlns:r="http://schemas.openxmlformats.org/officeDocument/2006/relationships" id="256" r:id="R02ab413f0b2d4eee"/>
    <p:sldId xmlns:r="http://schemas.openxmlformats.org/officeDocument/2006/relationships" id="257" r:id="Rd8e43f4d990e4c7b"/>
    <p:sldId xmlns:r="http://schemas.openxmlformats.org/officeDocument/2006/relationships" id="258" r:id="R73b87f4a62344efe"/>
    <p:sldId xmlns:r="http://schemas.openxmlformats.org/officeDocument/2006/relationships" id="259" r:id="R7a575bd857b64d98"/>
    <p:sldId xmlns:r="http://schemas.openxmlformats.org/officeDocument/2006/relationships" id="260" r:id="R67a86142eff14e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067dadb4e5420f" /><Relationship Type="http://schemas.openxmlformats.org/officeDocument/2006/relationships/slide" Target="/ppt/slides/slide1.xml" Id="R02ab413f0b2d4eee" /><Relationship Type="http://schemas.openxmlformats.org/officeDocument/2006/relationships/slide" Target="/ppt/slides/slide2.xml" Id="Rd8e43f4d990e4c7b" /><Relationship Type="http://schemas.openxmlformats.org/officeDocument/2006/relationships/slide" Target="/ppt/slides/slide3.xml" Id="R73b87f4a62344efe" /><Relationship Type="http://schemas.openxmlformats.org/officeDocument/2006/relationships/slide" Target="/ppt/slides/slide4.xml" Id="R7a575bd857b64d98" /><Relationship Type="http://schemas.openxmlformats.org/officeDocument/2006/relationships/slide" Target="/ppt/slides/slide5.xml" Id="R67a86142eff14e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5c556aa72c42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ce9f4eccf4f36" /><Relationship Type="http://schemas.openxmlformats.org/officeDocument/2006/relationships/theme" Target="/ppt/slideMasters/theme/theme1.xml" Id="R2f7813b575db4d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5ce9f4eccf4f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4171c5f104a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ede64d0a141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a926cb4404b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c37d7b96f44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395aea98847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NORE OG UVDAL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 OG UVDAL KIRKELIGE FELLESRÅD ble etablert [år] og holder til i Rødberg.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3630 Rødberg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74 25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kirkevergen@nore.kirken.no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www.nore.kirken.no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976 990 463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NORE OG UVDAL KIRKELIGE FELLESRÅD</a:t>
            </a:r>
          </a:p>
        </p:txBody>
      </p:sp>
    </p:spTree>
  </p:cSld>
  <p:clrMapOvr>
    <a:masterClrMapping xmlns:a="http://schemas.openxmlformats.org/drawingml/2006/main"/>
  </p:clrMapOvr>
</p:sld>
</file>