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a4a721ba7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44cf0a3604773"/>
  </p:sldMasterIdLst>
  <p:sldIdLst>
    <p:sldId xmlns:r="http://schemas.openxmlformats.org/officeDocument/2006/relationships" id="256" r:id="Rb6252436ee1046e9"/>
    <p:sldId xmlns:r="http://schemas.openxmlformats.org/officeDocument/2006/relationships" id="257" r:id="R2296db957b624b0b"/>
    <p:sldId xmlns:r="http://schemas.openxmlformats.org/officeDocument/2006/relationships" id="258" r:id="R0b5aa28a78524b72"/>
    <p:sldId xmlns:r="http://schemas.openxmlformats.org/officeDocument/2006/relationships" id="259" r:id="Red9cee2ea9ce4125"/>
    <p:sldId xmlns:r="http://schemas.openxmlformats.org/officeDocument/2006/relationships" id="260" r:id="Rb2f1dcc3a458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44cf0a3604773" /><Relationship Type="http://schemas.openxmlformats.org/officeDocument/2006/relationships/slide" Target="/ppt/slides/slide1.xml" Id="Rb6252436ee1046e9" /><Relationship Type="http://schemas.openxmlformats.org/officeDocument/2006/relationships/slide" Target="/ppt/slides/slide2.xml" Id="R2296db957b624b0b" /><Relationship Type="http://schemas.openxmlformats.org/officeDocument/2006/relationships/slide" Target="/ppt/slides/slide3.xml" Id="R0b5aa28a78524b72" /><Relationship Type="http://schemas.openxmlformats.org/officeDocument/2006/relationships/slide" Target="/ppt/slides/slide4.xml" Id="Red9cee2ea9ce4125" /><Relationship Type="http://schemas.openxmlformats.org/officeDocument/2006/relationships/slide" Target="/ppt/slides/slide5.xml" Id="Rb2f1dcc3a458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317716cb8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9bc575a64581" /><Relationship Type="http://schemas.openxmlformats.org/officeDocument/2006/relationships/theme" Target="/ppt/slideMasters/theme/theme1.xml" Id="R27e7dd7bfd5b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59bc575a645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7da086e6641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27bc96df644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b357e4d4c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70472dca5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633f2a8f7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SOKN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kirkekontoret@nore.kirken.no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