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b644af26947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2167301f64bb1"/>
  </p:sldMasterIdLst>
  <p:sldIdLst>
    <p:sldId xmlns:r="http://schemas.openxmlformats.org/officeDocument/2006/relationships" id="256" r:id="R0564a7b243e64abe"/>
    <p:sldId xmlns:r="http://schemas.openxmlformats.org/officeDocument/2006/relationships" id="257" r:id="R99108c5b63614c3d"/>
    <p:sldId xmlns:r="http://schemas.openxmlformats.org/officeDocument/2006/relationships" id="258" r:id="R2c7534c6cb964060"/>
    <p:sldId xmlns:r="http://schemas.openxmlformats.org/officeDocument/2006/relationships" id="259" r:id="Rf0be8abdcfc042c5"/>
    <p:sldId xmlns:r="http://schemas.openxmlformats.org/officeDocument/2006/relationships" id="260" r:id="Re69610240dd8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2167301f64bb1" /><Relationship Type="http://schemas.openxmlformats.org/officeDocument/2006/relationships/slide" Target="/ppt/slides/slide1.xml" Id="R0564a7b243e64abe" /><Relationship Type="http://schemas.openxmlformats.org/officeDocument/2006/relationships/slide" Target="/ppt/slides/slide2.xml" Id="R99108c5b63614c3d" /><Relationship Type="http://schemas.openxmlformats.org/officeDocument/2006/relationships/slide" Target="/ppt/slides/slide3.xml" Id="R2c7534c6cb964060" /><Relationship Type="http://schemas.openxmlformats.org/officeDocument/2006/relationships/slide" Target="/ppt/slides/slide4.xml" Id="Rf0be8abdcfc042c5" /><Relationship Type="http://schemas.openxmlformats.org/officeDocument/2006/relationships/slide" Target="/ppt/slides/slide5.xml" Id="Re69610240dd8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11a3cb528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f5fc414904b85" /><Relationship Type="http://schemas.openxmlformats.org/officeDocument/2006/relationships/theme" Target="/ppt/slideMasters/theme/theme1.xml" Id="R4211ba9634424f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f5fc41490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798970119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b0873e0fb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115cc38da49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22117e798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5bcc7517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KIRKELIGE FELLESRÅD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kirkevergen@rendalen.kirkene.net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www.rendalen.kirkene.net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