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ede0b1376c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2cf4461024896"/>
  </p:sldMasterIdLst>
  <p:sldIdLst>
    <p:sldId xmlns:r="http://schemas.openxmlformats.org/officeDocument/2006/relationships" id="256" r:id="Re08f6408a1ac4829"/>
    <p:sldId xmlns:r="http://schemas.openxmlformats.org/officeDocument/2006/relationships" id="257" r:id="R53c855df6972486e"/>
    <p:sldId xmlns:r="http://schemas.openxmlformats.org/officeDocument/2006/relationships" id="258" r:id="Rc88bbf6de664452b"/>
    <p:sldId xmlns:r="http://schemas.openxmlformats.org/officeDocument/2006/relationships" id="259" r:id="Rf0dc17e6d31b4fdc"/>
    <p:sldId xmlns:r="http://schemas.openxmlformats.org/officeDocument/2006/relationships" id="260" r:id="Reafefe680a8f4d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2cf4461024896" /><Relationship Type="http://schemas.openxmlformats.org/officeDocument/2006/relationships/slide" Target="/ppt/slides/slide1.xml" Id="Re08f6408a1ac4829" /><Relationship Type="http://schemas.openxmlformats.org/officeDocument/2006/relationships/slide" Target="/ppt/slides/slide2.xml" Id="R53c855df6972486e" /><Relationship Type="http://schemas.openxmlformats.org/officeDocument/2006/relationships/slide" Target="/ppt/slides/slide3.xml" Id="Rc88bbf6de664452b" /><Relationship Type="http://schemas.openxmlformats.org/officeDocument/2006/relationships/slide" Target="/ppt/slides/slide4.xml" Id="Rf0dc17e6d31b4fdc" /><Relationship Type="http://schemas.openxmlformats.org/officeDocument/2006/relationships/slide" Target="/ppt/slides/slide5.xml" Id="Reafefe680a8f4d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a4e845a2e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3c0dc8298443b" /><Relationship Type="http://schemas.openxmlformats.org/officeDocument/2006/relationships/theme" Target="/ppt/slideMasters/theme/theme1.xml" Id="R95d691a7ecf3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43c0dc8298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40c84ca7643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26107d577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09c890d6a45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9258a714e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777cbf1b3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