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1a73dff0a340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bedd99487b4ecc"/>
  </p:sldMasterIdLst>
  <p:sldIdLst>
    <p:sldId xmlns:r="http://schemas.openxmlformats.org/officeDocument/2006/relationships" id="256" r:id="R13b91e43ef4d421d"/>
    <p:sldId xmlns:r="http://schemas.openxmlformats.org/officeDocument/2006/relationships" id="257" r:id="R4f6b28f5db6a402d"/>
    <p:sldId xmlns:r="http://schemas.openxmlformats.org/officeDocument/2006/relationships" id="258" r:id="R46e169884a22486f"/>
    <p:sldId xmlns:r="http://schemas.openxmlformats.org/officeDocument/2006/relationships" id="259" r:id="Rffedc53fcda740f4"/>
    <p:sldId xmlns:r="http://schemas.openxmlformats.org/officeDocument/2006/relationships" id="260" r:id="R8c41e8271ce24b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bedd99487b4ecc" /><Relationship Type="http://schemas.openxmlformats.org/officeDocument/2006/relationships/slide" Target="/ppt/slides/slide1.xml" Id="R13b91e43ef4d421d" /><Relationship Type="http://schemas.openxmlformats.org/officeDocument/2006/relationships/slide" Target="/ppt/slides/slide2.xml" Id="R4f6b28f5db6a402d" /><Relationship Type="http://schemas.openxmlformats.org/officeDocument/2006/relationships/slide" Target="/ppt/slides/slide3.xml" Id="R46e169884a22486f" /><Relationship Type="http://schemas.openxmlformats.org/officeDocument/2006/relationships/slide" Target="/ppt/slides/slide4.xml" Id="Rffedc53fcda740f4" /><Relationship Type="http://schemas.openxmlformats.org/officeDocument/2006/relationships/slide" Target="/ppt/slides/slide5.xml" Id="R8c41e8271ce24b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afdc0a669945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deb80f77041f8" /><Relationship Type="http://schemas.openxmlformats.org/officeDocument/2006/relationships/theme" Target="/ppt/slideMasters/theme/theme1.xml" Id="R7350bfdf547b4b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0deb80f77041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1a78ed8334b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a16ccf6b94d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187e65c8a41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a7172642d4b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547bfa12946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RINGSAKER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 SOKN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33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post.ringsaker@kirken.no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www.kirken-ringsaker.no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