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1c05741f0043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8c3135558b42df"/>
  </p:sldMasterIdLst>
  <p:sldIdLst>
    <p:sldId xmlns:r="http://schemas.openxmlformats.org/officeDocument/2006/relationships" id="256" r:id="R6465524bdf4b4197"/>
    <p:sldId xmlns:r="http://schemas.openxmlformats.org/officeDocument/2006/relationships" id="257" r:id="R37afeea7c8a84922"/>
    <p:sldId xmlns:r="http://schemas.openxmlformats.org/officeDocument/2006/relationships" id="258" r:id="Ra919b7e50e954510"/>
    <p:sldId xmlns:r="http://schemas.openxmlformats.org/officeDocument/2006/relationships" id="259" r:id="R271409e280c34ee0"/>
    <p:sldId xmlns:r="http://schemas.openxmlformats.org/officeDocument/2006/relationships" id="260" r:id="Racb10454ae594f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8c3135558b42df" /><Relationship Type="http://schemas.openxmlformats.org/officeDocument/2006/relationships/slide" Target="/ppt/slides/slide1.xml" Id="R6465524bdf4b4197" /><Relationship Type="http://schemas.openxmlformats.org/officeDocument/2006/relationships/slide" Target="/ppt/slides/slide2.xml" Id="R37afeea7c8a84922" /><Relationship Type="http://schemas.openxmlformats.org/officeDocument/2006/relationships/slide" Target="/ppt/slides/slide3.xml" Id="Ra919b7e50e954510" /><Relationship Type="http://schemas.openxmlformats.org/officeDocument/2006/relationships/slide" Target="/ppt/slides/slide4.xml" Id="R271409e280c34ee0" /><Relationship Type="http://schemas.openxmlformats.org/officeDocument/2006/relationships/slide" Target="/ppt/slides/slide5.xml" Id="Racb10454ae594f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e64b98dd1b4a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8d96167b64ec6" /><Relationship Type="http://schemas.openxmlformats.org/officeDocument/2006/relationships/theme" Target="/ppt/slideMasters/theme/theme1.xml" Id="Raeacf677c06b4c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d8d96167b64e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b736fca214f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417c7a8574f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6d249b35a4d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a8f90b1024b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f55412d7640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KIRKELIG FELLESRÅD I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KIRKELIG FELLESRÅD I OSLO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Akersbakken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post.kfio.oslo@kirken.no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